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core0.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5" Type="http://schemas.openxmlformats.org/officedocument/2006/relationships/metadata/core-properties" Target="docProps/core0.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2"/>
  </p:sldMasterIdLst>
  <p:sldIdLst>
    <p:sldId id="273" r:id="rId3"/>
    <p:sldId id="274" r:id="rId4"/>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slide" Target="slides/slide11.xml" /><Relationship Id="rId18" Type="http://schemas.openxmlformats.org/officeDocument/2006/relationships/slide" Target="slides/slide16.xml" /><Relationship Id="rId3" Type="http://schemas.openxmlformats.org/officeDocument/2006/relationships/slide" Target="slides/slide1.xml" /><Relationship Id="rId21" Type="http://schemas.openxmlformats.org/officeDocument/2006/relationships/slide" Target="slides/slide19.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tableStyles" Target="tableStyles.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slide" Target="slides/slide18.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theme" Target="theme/theme1.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viewProps" Target="viewProps.xml" /><Relationship Id="rId10" Type="http://schemas.openxmlformats.org/officeDocument/2006/relationships/slide" Target="slides/slide8.xml" /><Relationship Id="rId19" Type="http://schemas.openxmlformats.org/officeDocument/2006/relationships/slide" Target="slides/slide17.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bit.ly/2TtBDfr" TargetMode="External" /><Relationship Id="rId2" Type="http://schemas.openxmlformats.org/officeDocument/2006/relationships/hyperlink" Target="https://bit.ly/3A1uf1Q" TargetMode="External"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solidFill>
          <a:schemeClr val="lt1"/>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2189880" y="2574000"/>
            <a:ext cx="4493520" cy="1495800"/>
          </a:xfrm>
          <a:prstGeom prst="rect">
            <a:avLst/>
          </a:prstGeom>
          <a:noFill/>
          <a:ln w="0">
            <a:noFill/>
          </a:ln>
          <a:effectLst>
            <a:outerShdw blurRad="57240" dist="19080" dir="5400000" rotWithShape="0">
              <a:srgbClr val="000000">
                <a:alpha val="50000"/>
              </a:srgbClr>
            </a:outerShdw>
          </a:effectLst>
        </p:spPr>
        <p:txBody>
          <a:bodyPr lIns="91440" tIns="91440" rIns="91440" bIns="91440" anchor="b">
            <a:noAutofit/>
          </a:bodyPr>
          <a:lstStyle/>
          <a:p>
            <a:pPr indent="0">
              <a:buNone/>
            </a:pPr>
            <a:r>
              <a:rPr lang="fr-FR" sz="4200" b="0" u="none" strike="noStrike">
                <a:solidFill>
                  <a:schemeClr val="dk1"/>
                </a:solidFill>
                <a:effectLst/>
                <a:uFillTx/>
                <a:latin typeface="Arial"/>
              </a:rPr>
              <a:t>Click to edit the title text format</a:t>
            </a:r>
          </a:p>
        </p:txBody>
      </p:sp>
      <p:sp>
        <p:nvSpPr>
          <p:cNvPr id="3"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FFFFFF"/>
              </a:buClr>
              <a:buSzPct val="45000"/>
              <a:buFont typeface="Wingdings" charset="2"/>
              <a:buChar char=""/>
            </a:pPr>
            <a:r>
              <a:rPr lang="fr-FR" sz="1400" b="0" u="none" strike="noStrike">
                <a:solidFill>
                  <a:srgbClr val="000000"/>
                </a:solidFill>
                <a:effectLst/>
                <a:uFillTx/>
                <a:latin typeface="Arial"/>
              </a:rPr>
              <a:t>Click to edit the outline text format</a:t>
            </a:r>
          </a:p>
          <a:p>
            <a:pPr marL="864000" lvl="1" indent="-324000">
              <a:spcBef>
                <a:spcPts val="1134"/>
              </a:spcBef>
              <a:buClr>
                <a:srgbClr val="FFFFFF"/>
              </a:buClr>
              <a:buSzPct val="75000"/>
              <a:buFont typeface="Symbol" charset="2"/>
              <a:buChar char=""/>
            </a:pPr>
            <a:r>
              <a:rPr lang="fr-FR" sz="1400" b="0" u="none" strike="noStrike">
                <a:solidFill>
                  <a:srgbClr val="000000"/>
                </a:solidFill>
                <a:effectLst/>
                <a:uFillTx/>
                <a:latin typeface="Arial"/>
              </a:rPr>
              <a:t>Second Outline Level</a:t>
            </a:r>
          </a:p>
          <a:p>
            <a:pPr marL="1296000" lvl="2" indent="-288000">
              <a:spcBef>
                <a:spcPts val="850"/>
              </a:spcBef>
              <a:buClr>
                <a:srgbClr val="FFFFFF"/>
              </a:buClr>
              <a:buSzPct val="45000"/>
              <a:buFont typeface="Wingdings" charset="2"/>
              <a:buChar char=""/>
            </a:pPr>
            <a:r>
              <a:rPr lang="fr-FR" sz="1400" b="0" u="none" strike="noStrike">
                <a:solidFill>
                  <a:srgbClr val="000000"/>
                </a:solidFill>
                <a:effectLst/>
                <a:uFillTx/>
                <a:latin typeface="Arial"/>
              </a:rPr>
              <a:t>Third Outline Level</a:t>
            </a:r>
          </a:p>
          <a:p>
            <a:pPr marL="1728000" lvl="3" indent="-216000">
              <a:spcBef>
                <a:spcPts val="567"/>
              </a:spcBef>
              <a:buClr>
                <a:srgbClr val="FFFFFF"/>
              </a:buClr>
              <a:buSzPct val="75000"/>
              <a:buFont typeface="Symbol" charset="2"/>
              <a:buChar char=""/>
            </a:pPr>
            <a:r>
              <a:rPr lang="fr-FR" sz="1400" b="0" u="none" strike="noStrike">
                <a:solidFill>
                  <a:srgbClr val="000000"/>
                </a:solidFill>
                <a:effectLst/>
                <a:uFillTx/>
                <a:latin typeface="Arial"/>
              </a:rPr>
              <a:t>Fourth Outline Level</a:t>
            </a:r>
          </a:p>
          <a:p>
            <a:pPr marL="2160000" lvl="4" indent="-216000">
              <a:spcBef>
                <a:spcPts val="283"/>
              </a:spcBef>
              <a:buClr>
                <a:srgbClr val="FFFFFF"/>
              </a:buClr>
              <a:buSzPct val="45000"/>
              <a:buFont typeface="Wingdings" charset="2"/>
              <a:buChar char=""/>
            </a:pPr>
            <a:r>
              <a:rPr lang="fr-FR" sz="2000" b="0" u="none" strike="noStrike">
                <a:solidFill>
                  <a:srgbClr val="000000"/>
                </a:solidFill>
                <a:effectLst/>
                <a:uFillTx/>
                <a:latin typeface="Arial"/>
              </a:rPr>
              <a:t>Fifth Outline Level</a:t>
            </a:r>
          </a:p>
          <a:p>
            <a:pPr marL="2592000" lvl="5" indent="-216000">
              <a:spcBef>
                <a:spcPts val="283"/>
              </a:spcBef>
              <a:buClr>
                <a:srgbClr val="FFFFFF"/>
              </a:buClr>
              <a:buSzPct val="45000"/>
              <a:buFont typeface="Wingdings" charset="2"/>
              <a:buChar char=""/>
            </a:pPr>
            <a:r>
              <a:rPr lang="fr-FR" sz="2000" b="0" u="none" strike="noStrike">
                <a:solidFill>
                  <a:srgbClr val="000000"/>
                </a:solidFill>
                <a:effectLst/>
                <a:uFillTx/>
                <a:latin typeface="Arial"/>
              </a:rPr>
              <a:t>Sixth Outline Level</a:t>
            </a:r>
          </a:p>
          <a:p>
            <a:pPr marL="3024000" lvl="6" indent="-216000">
              <a:spcBef>
                <a:spcPts val="283"/>
              </a:spcBef>
              <a:buClr>
                <a:srgbClr val="FFFFFF"/>
              </a:buClr>
              <a:buSzPct val="45000"/>
              <a:buFont typeface="Wingdings" charset="2"/>
              <a:buChar char=""/>
            </a:pPr>
            <a:r>
              <a:rPr lang="fr-FR" sz="2000" b="0" u="none" strike="noStrike">
                <a:solidFill>
                  <a:srgbClr val="000000"/>
                </a:solidFill>
                <a:effectLst/>
                <a:uFillTx/>
                <a:latin typeface="Arial"/>
              </a:rPr>
              <a:t>Seventh Outline Level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CUSTOM_9_1">
    <p:bg>
      <p:bgPr>
        <a:solidFill>
          <a:schemeClr val="lt1"/>
        </a:solidFill>
        <a:effectLst/>
      </p:bgPr>
    </p:bg>
    <p:spTree>
      <p:nvGrpSpPr>
        <p:cNvPr id="1" name=""/>
        <p:cNvGrpSpPr/>
        <p:nvPr/>
      </p:nvGrpSpPr>
      <p:grpSpPr>
        <a:xfrm>
          <a:off x="0" y="0"/>
          <a:ext cx="0" cy="0"/>
          <a:chOff x="0" y="0"/>
          <a:chExt cx="0" cy="0"/>
        </a:xfrm>
      </p:grpSpPr>
      <p:sp>
        <p:nvSpPr>
          <p:cNvPr id="27" name="Google Shape;112;p19"/>
          <p:cNvSpPr/>
          <p:nvPr/>
        </p:nvSpPr>
        <p:spPr>
          <a:xfrm rot="5400000">
            <a:off x="4471200" y="532800"/>
            <a:ext cx="201600" cy="8628120"/>
          </a:xfrm>
          <a:prstGeom prst="roundRect">
            <a:avLst>
              <a:gd name="adj" fmla="val 50000"/>
            </a:avLst>
          </a:prstGeom>
          <a:noFill/>
          <a:ln w="9525">
            <a:solidFill>
              <a:srgbClr val="00FFA4"/>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FFFFFF"/>
              </a:solidFill>
              <a:effectLst/>
              <a:uFillTx/>
              <a:latin typeface="OpenSymbo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SECTION_HEADER">
    <p:bg>
      <p:bgPr>
        <a:solidFill>
          <a:schemeClr val="lt1"/>
        </a:solidFill>
        <a:effectLst/>
      </p:bgPr>
    </p:bg>
    <p:spTree>
      <p:nvGrpSpPr>
        <p:cNvPr id="1" name=""/>
        <p:cNvGrpSpPr/>
        <p:nvPr/>
      </p:nvGrpSpPr>
      <p:grpSpPr>
        <a:xfrm>
          <a:off x="0" y="0"/>
          <a:ext cx="0" cy="0"/>
          <a:chOff x="0" y="0"/>
          <a:chExt cx="0" cy="0"/>
        </a:xfrm>
      </p:grpSpPr>
      <p:sp>
        <p:nvSpPr>
          <p:cNvPr id="28" name="PlaceHolder 1"/>
          <p:cNvSpPr>
            <a:spLocks noGrp="1"/>
          </p:cNvSpPr>
          <p:nvPr>
            <p:ph type="title"/>
          </p:nvPr>
        </p:nvSpPr>
        <p:spPr>
          <a:xfrm>
            <a:off x="469080" y="1719360"/>
            <a:ext cx="6339960" cy="2123280"/>
          </a:xfrm>
          <a:prstGeom prst="rect">
            <a:avLst/>
          </a:prstGeom>
          <a:noFill/>
          <a:ln w="0">
            <a:noFill/>
          </a:ln>
        </p:spPr>
        <p:txBody>
          <a:bodyPr lIns="91440" tIns="91440" rIns="91440" bIns="91440" anchor="b">
            <a:noAutofit/>
          </a:bodyPr>
          <a:lstStyle/>
          <a:p>
            <a:pPr indent="0">
              <a:buNone/>
            </a:pPr>
            <a:r>
              <a:rPr lang="fr-FR" sz="4200" b="0" u="none" strike="noStrike">
                <a:solidFill>
                  <a:schemeClr val="dk1"/>
                </a:solidFill>
                <a:effectLst/>
                <a:uFillTx/>
                <a:latin typeface="Arial"/>
              </a:rPr>
              <a:t>Click to edit the title text format</a:t>
            </a:r>
          </a:p>
        </p:txBody>
      </p:sp>
      <p:sp>
        <p:nvSpPr>
          <p:cNvPr id="29" name="PlaceHolder 2"/>
          <p:cNvSpPr>
            <a:spLocks noGrp="1"/>
          </p:cNvSpPr>
          <p:nvPr>
            <p:ph type="title"/>
          </p:nvPr>
        </p:nvSpPr>
        <p:spPr>
          <a:xfrm>
            <a:off x="469080" y="487080"/>
            <a:ext cx="1182240" cy="841320"/>
          </a:xfrm>
          <a:prstGeom prst="rect">
            <a:avLst/>
          </a:prstGeom>
          <a:noFill/>
          <a:ln w="0">
            <a:noFill/>
          </a:ln>
        </p:spPr>
        <p:txBody>
          <a:bodyPr lIns="91440" tIns="91440" rIns="91440" bIns="91440" anchor="b">
            <a:noAutofit/>
          </a:bodyPr>
          <a:lstStyle/>
          <a:p>
            <a:pPr indent="0">
              <a:lnSpc>
                <a:spcPct val="100000"/>
              </a:lnSpc>
              <a:buNone/>
            </a:pPr>
            <a:r>
              <a:rPr lang="fr-FR" sz="6000" b="1" u="none" strike="noStrike">
                <a:solidFill>
                  <a:schemeClr val="accent2"/>
                </a:solidFill>
                <a:effectLst/>
                <a:uFillTx/>
                <a:latin typeface="Manrope"/>
                <a:ea typeface="Manrope"/>
              </a:rPr>
              <a:t>xx%</a:t>
            </a:r>
            <a:endParaRPr lang="fr-FR" sz="6000" b="0" u="none" strike="noStrike">
              <a:solidFill>
                <a:schemeClr val="dk1"/>
              </a:solidFill>
              <a:effectLst/>
              <a:uFillTx/>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_AND_BODY">
    <p:bg>
      <p:bgPr>
        <a:solidFill>
          <a:schemeClr val="lt1"/>
        </a:solidFill>
        <a:effectLst/>
      </p:bgPr>
    </p:bg>
    <p:spTree>
      <p:nvGrpSpPr>
        <p:cNvPr id="1" name=""/>
        <p:cNvGrpSpPr/>
        <p:nvPr/>
      </p:nvGrpSpPr>
      <p:grpSpPr>
        <a:xfrm>
          <a:off x="0" y="0"/>
          <a:ext cx="0" cy="0"/>
          <a:chOff x="0" y="0"/>
          <a:chExt cx="0" cy="0"/>
        </a:xfrm>
      </p:grpSpPr>
      <p:sp>
        <p:nvSpPr>
          <p:cNvPr id="30" name="PlaceHolder 1"/>
          <p:cNvSpPr>
            <a:spLocks noGrp="1"/>
          </p:cNvSpPr>
          <p:nvPr>
            <p:ph type="title"/>
          </p:nvPr>
        </p:nvSpPr>
        <p:spPr>
          <a:xfrm>
            <a:off x="720000" y="228600"/>
            <a:ext cx="7703640" cy="572400"/>
          </a:xfrm>
          <a:prstGeom prst="rect">
            <a:avLst/>
          </a:prstGeom>
          <a:noFill/>
          <a:ln w="0">
            <a:noFill/>
          </a:ln>
        </p:spPr>
        <p:txBody>
          <a:bodyPr lIns="91440" tIns="91440" rIns="91440" bIns="91440" anchor="t">
            <a:noAutofit/>
          </a:bodyPr>
          <a:lstStyle/>
          <a:p>
            <a:pPr indent="0">
              <a:buNone/>
            </a:pPr>
            <a:r>
              <a:rPr lang="fr-FR" sz="2700" b="0" u="none" strike="noStrike">
                <a:solidFill>
                  <a:schemeClr val="dk1"/>
                </a:solidFill>
                <a:effectLst/>
                <a:uFillTx/>
                <a:latin typeface="Arial"/>
              </a:rPr>
              <a:t>Click to edit the title text format</a:t>
            </a:r>
          </a:p>
        </p:txBody>
      </p:sp>
      <p:sp>
        <p:nvSpPr>
          <p:cNvPr id="31" name="PlaceHolder 2"/>
          <p:cNvSpPr>
            <a:spLocks noGrp="1"/>
          </p:cNvSpPr>
          <p:nvPr>
            <p:ph type="body"/>
          </p:nvPr>
        </p:nvSpPr>
        <p:spPr>
          <a:xfrm>
            <a:off x="720000" y="999360"/>
            <a:ext cx="7703640" cy="3416040"/>
          </a:xfrm>
          <a:prstGeom prst="rect">
            <a:avLst/>
          </a:prstGeom>
          <a:noFill/>
          <a:ln w="0">
            <a:noFill/>
          </a:ln>
        </p:spPr>
        <p:txBody>
          <a:bodyPr lIns="91440" tIns="91440" rIns="91440" bIns="91440" anchor="t">
            <a:noAutofit/>
          </a:bodyPr>
          <a:lstStyle/>
          <a:p>
            <a:pPr marL="432000" indent="-324000">
              <a:spcBef>
                <a:spcPts val="1417"/>
              </a:spcBef>
              <a:buClr>
                <a:srgbClr val="FFFFFF"/>
              </a:buClr>
              <a:buSzPct val="45000"/>
              <a:buFont typeface="Wingdings" charset="2"/>
              <a:buChar char=""/>
            </a:pPr>
            <a:r>
              <a:rPr lang="fr-FR" sz="1400" b="0" u="none" strike="noStrike">
                <a:solidFill>
                  <a:srgbClr val="000000"/>
                </a:solidFill>
                <a:effectLst/>
                <a:uFillTx/>
                <a:latin typeface="Arial"/>
              </a:rPr>
              <a:t>Click to edit the outline text format</a:t>
            </a:r>
          </a:p>
          <a:p>
            <a:pPr marL="864000" lvl="1" indent="-324000">
              <a:spcBef>
                <a:spcPts val="1134"/>
              </a:spcBef>
              <a:buClr>
                <a:srgbClr val="FFFFFF"/>
              </a:buClr>
              <a:buSzPct val="75000"/>
              <a:buFont typeface="Symbol" charset="2"/>
              <a:buChar char=""/>
            </a:pPr>
            <a:r>
              <a:rPr lang="fr-FR" sz="1400" b="0" u="none" strike="noStrike">
                <a:solidFill>
                  <a:srgbClr val="000000"/>
                </a:solidFill>
                <a:effectLst/>
                <a:uFillTx/>
                <a:latin typeface="Arial"/>
              </a:rPr>
              <a:t>Second Outline Level</a:t>
            </a:r>
          </a:p>
          <a:p>
            <a:pPr marL="1296000" lvl="2" indent="-288000">
              <a:spcBef>
                <a:spcPts val="850"/>
              </a:spcBef>
              <a:buClr>
                <a:srgbClr val="FFFFFF"/>
              </a:buClr>
              <a:buSzPct val="45000"/>
              <a:buFont typeface="Wingdings" charset="2"/>
              <a:buChar char=""/>
            </a:pPr>
            <a:r>
              <a:rPr lang="fr-FR" sz="1400" b="0" u="none" strike="noStrike">
                <a:solidFill>
                  <a:srgbClr val="000000"/>
                </a:solidFill>
                <a:effectLst/>
                <a:uFillTx/>
                <a:latin typeface="Arial"/>
              </a:rPr>
              <a:t>Third Outline Level</a:t>
            </a:r>
          </a:p>
          <a:p>
            <a:pPr marL="1728000" lvl="3" indent="-216000">
              <a:spcBef>
                <a:spcPts val="567"/>
              </a:spcBef>
              <a:buClr>
                <a:srgbClr val="FFFFFF"/>
              </a:buClr>
              <a:buSzPct val="75000"/>
              <a:buFont typeface="Symbol" charset="2"/>
              <a:buChar char=""/>
            </a:pPr>
            <a:r>
              <a:rPr lang="fr-FR" sz="1400" b="0" u="none" strike="noStrike">
                <a:solidFill>
                  <a:srgbClr val="000000"/>
                </a:solidFill>
                <a:effectLst/>
                <a:uFillTx/>
                <a:latin typeface="Arial"/>
              </a:rPr>
              <a:t>Fourth Outline Level</a:t>
            </a:r>
          </a:p>
          <a:p>
            <a:pPr marL="2160000" lvl="4" indent="-216000">
              <a:spcBef>
                <a:spcPts val="283"/>
              </a:spcBef>
              <a:buClr>
                <a:srgbClr val="FFFFFF"/>
              </a:buClr>
              <a:buSzPct val="45000"/>
              <a:buFont typeface="Wingdings" charset="2"/>
              <a:buChar char=""/>
            </a:pPr>
            <a:r>
              <a:rPr lang="fr-FR" sz="1400" b="0" u="none" strike="noStrike">
                <a:solidFill>
                  <a:srgbClr val="000000"/>
                </a:solidFill>
                <a:effectLst/>
                <a:uFillTx/>
                <a:latin typeface="Arial"/>
              </a:rPr>
              <a:t>Fifth Outline Level</a:t>
            </a:r>
          </a:p>
          <a:p>
            <a:pPr marL="2592000" lvl="5" indent="-216000">
              <a:spcBef>
                <a:spcPts val="283"/>
              </a:spcBef>
              <a:buClr>
                <a:srgbClr val="FFFFFF"/>
              </a:buClr>
              <a:buSzPct val="45000"/>
              <a:buFont typeface="Wingdings" charset="2"/>
              <a:buChar char=""/>
            </a:pPr>
            <a:r>
              <a:rPr lang="fr-FR" sz="1400" b="0" u="none" strike="noStrike">
                <a:solidFill>
                  <a:srgbClr val="000000"/>
                </a:solidFill>
                <a:effectLst/>
                <a:uFillTx/>
                <a:latin typeface="Arial"/>
              </a:rPr>
              <a:t>Sixth Outline Level</a:t>
            </a:r>
          </a:p>
          <a:p>
            <a:pPr marL="3024000" lvl="6" indent="-216000">
              <a:spcBef>
                <a:spcPts val="283"/>
              </a:spcBef>
              <a:buClr>
                <a:srgbClr val="FFFFFF"/>
              </a:buClr>
              <a:buSzPct val="45000"/>
              <a:buFont typeface="Wingdings" charset="2"/>
              <a:buChar char=""/>
            </a:pPr>
            <a:r>
              <a:rPr lang="fr-FR" sz="1400" b="0" u="none" strike="noStrike">
                <a:solidFill>
                  <a:srgbClr val="000000"/>
                </a:solidFill>
                <a:effectLst/>
                <a:uFillTx/>
                <a:latin typeface="Arial"/>
              </a:rPr>
              <a:t>Seventh Outline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ITLE_AND_TWO_COLUMNS">
    <p:bg>
      <p:bgPr>
        <a:solidFill>
          <a:schemeClr val="lt1"/>
        </a:solidFill>
        <a:effectLst/>
      </p:bgPr>
    </p:bg>
    <p:spTree>
      <p:nvGrpSpPr>
        <p:cNvPr id="1" name=""/>
        <p:cNvGrpSpPr/>
        <p:nvPr/>
      </p:nvGrpSpPr>
      <p:grpSpPr>
        <a:xfrm>
          <a:off x="0" y="0"/>
          <a:ext cx="0" cy="0"/>
          <a:chOff x="0" y="0"/>
          <a:chExt cx="0" cy="0"/>
        </a:xfrm>
      </p:grpSpPr>
      <p:sp>
        <p:nvSpPr>
          <p:cNvPr id="32" name="Google Shape;19;p5"/>
          <p:cNvSpPr/>
          <p:nvPr/>
        </p:nvSpPr>
        <p:spPr>
          <a:xfrm>
            <a:off x="118440" y="146520"/>
            <a:ext cx="8907120" cy="1191600"/>
          </a:xfrm>
          <a:prstGeom prst="roundRect">
            <a:avLst>
              <a:gd name="adj" fmla="val 16667"/>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FFFFFF"/>
              </a:solidFill>
              <a:effectLst/>
              <a:uFillTx/>
              <a:latin typeface="OpenSymbol"/>
            </a:endParaRPr>
          </a:p>
        </p:txBody>
      </p:sp>
      <p:sp>
        <p:nvSpPr>
          <p:cNvPr id="33" name="PlaceHolder 1"/>
          <p:cNvSpPr>
            <a:spLocks noGrp="1"/>
          </p:cNvSpPr>
          <p:nvPr>
            <p:ph type="title"/>
          </p:nvPr>
        </p:nvSpPr>
        <p:spPr>
          <a:xfrm>
            <a:off x="720000" y="458640"/>
            <a:ext cx="7703640" cy="572400"/>
          </a:xfrm>
          <a:prstGeom prst="rect">
            <a:avLst/>
          </a:prstGeom>
          <a:noFill/>
          <a:ln w="0">
            <a:noFill/>
          </a:ln>
        </p:spPr>
        <p:txBody>
          <a:bodyPr lIns="91440" tIns="91440" rIns="91440" bIns="91440" anchor="t">
            <a:noAutofit/>
          </a:bodyPr>
          <a:lstStyle/>
          <a:p>
            <a:pPr indent="0">
              <a:buNone/>
            </a:pPr>
            <a:r>
              <a:rPr lang="fr-FR" sz="2700" b="0" u="none" strike="noStrike">
                <a:solidFill>
                  <a:schemeClr val="dk1"/>
                </a:solidFill>
                <a:effectLst/>
                <a:uFillTx/>
                <a:latin typeface="Arial"/>
              </a:rPr>
              <a:t>Click to edit the title text format</a:t>
            </a:r>
          </a:p>
        </p:txBody>
      </p:sp>
      <p:sp>
        <p:nvSpPr>
          <p:cNvPr id="34" name="Google Shape;25;p5"/>
          <p:cNvSpPr/>
          <p:nvPr/>
        </p:nvSpPr>
        <p:spPr>
          <a:xfrm rot="5400000">
            <a:off x="4492080" y="429840"/>
            <a:ext cx="222480" cy="8969400"/>
          </a:xfrm>
          <a:prstGeom prst="roundRect">
            <a:avLst>
              <a:gd name="adj" fmla="val 50000"/>
            </a:avLst>
          </a:prstGeom>
          <a:noFill/>
          <a:ln w="9525">
            <a:solidFill>
              <a:srgbClr val="00FFA4"/>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FFFFFF"/>
              </a:solidFill>
              <a:effectLst/>
              <a:uFillTx/>
              <a:latin typeface="OpenSymbo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_ONLY">
    <p:bg>
      <p:bgPr>
        <a:solidFill>
          <a:schemeClr val="lt1"/>
        </a:solidFill>
        <a:effectLst/>
      </p:bgPr>
    </p:bg>
    <p:spTree>
      <p:nvGrpSpPr>
        <p:cNvPr id="1" name=""/>
        <p:cNvGrpSpPr/>
        <p:nvPr/>
      </p:nvGrpSpPr>
      <p:grpSpPr>
        <a:xfrm>
          <a:off x="0" y="0"/>
          <a:ext cx="0" cy="0"/>
          <a:chOff x="0" y="0"/>
          <a:chExt cx="0" cy="0"/>
        </a:xfrm>
      </p:grpSpPr>
      <p:sp>
        <p:nvSpPr>
          <p:cNvPr id="35" name="PlaceHolder 1"/>
          <p:cNvSpPr>
            <a:spLocks noGrp="1"/>
          </p:cNvSpPr>
          <p:nvPr>
            <p:ph type="title"/>
          </p:nvPr>
        </p:nvSpPr>
        <p:spPr>
          <a:xfrm>
            <a:off x="720000" y="458640"/>
            <a:ext cx="7703640" cy="572400"/>
          </a:xfrm>
          <a:prstGeom prst="rect">
            <a:avLst/>
          </a:prstGeom>
          <a:noFill/>
          <a:ln w="0">
            <a:noFill/>
          </a:ln>
        </p:spPr>
        <p:txBody>
          <a:bodyPr lIns="91440" tIns="91440" rIns="91440" bIns="91440" anchor="t">
            <a:noAutofit/>
          </a:bodyPr>
          <a:lstStyle/>
          <a:p>
            <a:pPr indent="0">
              <a:buNone/>
            </a:pPr>
            <a:r>
              <a:rPr lang="fr-FR" sz="2700" b="0" u="none" strike="noStrike">
                <a:solidFill>
                  <a:schemeClr val="dk1"/>
                </a:solidFill>
                <a:effectLst/>
                <a:uFillTx/>
                <a:latin typeface="Arial"/>
              </a:rPr>
              <a:t>Click to edit the title text format</a:t>
            </a:r>
          </a:p>
        </p:txBody>
      </p:sp>
      <p:sp>
        <p:nvSpPr>
          <p:cNvPr id="36" name="Google Shape;28;p6"/>
          <p:cNvSpPr/>
          <p:nvPr/>
        </p:nvSpPr>
        <p:spPr>
          <a:xfrm>
            <a:off x="136080" y="132480"/>
            <a:ext cx="8871840" cy="4952520"/>
          </a:xfrm>
          <a:prstGeom prst="roundRect">
            <a:avLst>
              <a:gd name="adj" fmla="val 5521"/>
            </a:avLst>
          </a:prstGeom>
          <a:no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FFFFFF"/>
              </a:solidFill>
              <a:effectLst/>
              <a:uFillTx/>
              <a:latin typeface="OpenSymbo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ONE_COLUMN_TEXT">
    <p:bg>
      <p:bgPr>
        <a:solidFill>
          <a:schemeClr val="lt1"/>
        </a:solidFill>
        <a:effectLst/>
      </p:bgPr>
    </p:bg>
    <p:spTree>
      <p:nvGrpSpPr>
        <p:cNvPr id="1" name=""/>
        <p:cNvGrpSpPr/>
        <p:nvPr/>
      </p:nvGrpSpPr>
      <p:grpSpPr>
        <a:xfrm>
          <a:off x="0" y="0"/>
          <a:ext cx="0" cy="0"/>
          <a:chOff x="0" y="0"/>
          <a:chExt cx="0" cy="0"/>
        </a:xfrm>
      </p:grpSpPr>
      <p:sp>
        <p:nvSpPr>
          <p:cNvPr id="37" name="Google Shape;30;p7"/>
          <p:cNvSpPr/>
          <p:nvPr/>
        </p:nvSpPr>
        <p:spPr>
          <a:xfrm>
            <a:off x="118440" y="146520"/>
            <a:ext cx="8907120" cy="1191600"/>
          </a:xfrm>
          <a:prstGeom prst="roundRect">
            <a:avLst>
              <a:gd name="adj" fmla="val 16667"/>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FFFFFF"/>
              </a:solidFill>
              <a:effectLst/>
              <a:uFillTx/>
              <a:latin typeface="OpenSymbol"/>
            </a:endParaRPr>
          </a:p>
        </p:txBody>
      </p:sp>
      <p:sp>
        <p:nvSpPr>
          <p:cNvPr id="38" name="PlaceHolder 1"/>
          <p:cNvSpPr>
            <a:spLocks noGrp="1"/>
          </p:cNvSpPr>
          <p:nvPr>
            <p:ph type="title"/>
          </p:nvPr>
        </p:nvSpPr>
        <p:spPr>
          <a:xfrm>
            <a:off x="720000" y="458640"/>
            <a:ext cx="7703640" cy="572400"/>
          </a:xfrm>
          <a:prstGeom prst="rect">
            <a:avLst/>
          </a:prstGeom>
          <a:noFill/>
          <a:ln w="0">
            <a:noFill/>
          </a:ln>
        </p:spPr>
        <p:txBody>
          <a:bodyPr lIns="91440" tIns="91440" rIns="91440" bIns="91440" anchor="t">
            <a:noAutofit/>
          </a:bodyPr>
          <a:lstStyle/>
          <a:p>
            <a:pPr indent="0">
              <a:buNone/>
            </a:pPr>
            <a:r>
              <a:rPr lang="fr-FR" sz="2700" b="0" u="none" strike="noStrike">
                <a:solidFill>
                  <a:schemeClr val="dk1"/>
                </a:solidFill>
                <a:effectLst/>
                <a:uFillTx/>
                <a:latin typeface="Arial"/>
              </a:rPr>
              <a:t>Click to edit the title text format</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MAIN_POINT">
    <p:bg>
      <p:bgPr>
        <a:solidFill>
          <a:schemeClr val="lt1"/>
        </a:solidFill>
        <a:effectLst/>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1133280" y="1896480"/>
            <a:ext cx="6876720" cy="1204920"/>
          </a:xfrm>
          <a:prstGeom prst="rect">
            <a:avLst/>
          </a:prstGeom>
          <a:noFill/>
          <a:ln w="0">
            <a:noFill/>
          </a:ln>
        </p:spPr>
        <p:txBody>
          <a:bodyPr lIns="91440" tIns="91440" rIns="91440" bIns="91440" anchor="ctr">
            <a:noAutofit/>
          </a:bodyPr>
          <a:lstStyle/>
          <a:p>
            <a:pPr indent="0">
              <a:buNone/>
            </a:pPr>
            <a:r>
              <a:rPr lang="fr-FR" sz="6000" b="0" u="none" strike="noStrike">
                <a:solidFill>
                  <a:schemeClr val="dk1"/>
                </a:solidFill>
                <a:effectLst/>
                <a:uFillTx/>
                <a:latin typeface="Arial"/>
              </a:rPr>
              <a:t>Click to edit the title text format</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SECTION_TITLE_AND_DESCRIPTION">
    <p:bg>
      <p:bgPr>
        <a:solidFill>
          <a:schemeClr val="lt1"/>
        </a:solidFill>
        <a:effectLst/>
      </p:bgPr>
    </p:bg>
    <p:spTree>
      <p:nvGrpSpPr>
        <p:cNvPr id="1" name=""/>
        <p:cNvGrpSpPr/>
        <p:nvPr/>
      </p:nvGrpSpPr>
      <p:grpSpPr>
        <a:xfrm>
          <a:off x="0" y="0"/>
          <a:ext cx="0" cy="0"/>
          <a:chOff x="0" y="0"/>
          <a:chExt cx="0" cy="0"/>
        </a:xfrm>
      </p:grpSpPr>
      <p:sp>
        <p:nvSpPr>
          <p:cNvPr id="40" name="PlaceHolder 1"/>
          <p:cNvSpPr>
            <a:spLocks noGrp="1"/>
          </p:cNvSpPr>
          <p:nvPr>
            <p:ph type="title"/>
          </p:nvPr>
        </p:nvSpPr>
        <p:spPr>
          <a:xfrm>
            <a:off x="228600" y="601920"/>
            <a:ext cx="4728240" cy="1402920"/>
          </a:xfrm>
          <a:prstGeom prst="rect">
            <a:avLst/>
          </a:prstGeom>
          <a:noFill/>
          <a:ln w="0">
            <a:noFill/>
          </a:ln>
        </p:spPr>
        <p:txBody>
          <a:bodyPr lIns="91440" tIns="91440" rIns="91440" bIns="91440" anchor="b">
            <a:noAutofit/>
          </a:bodyPr>
          <a:lstStyle/>
          <a:p>
            <a:pPr indent="0">
              <a:buNone/>
            </a:pPr>
            <a:r>
              <a:rPr lang="fr-FR" sz="2700" b="0" u="none" strike="noStrike">
                <a:solidFill>
                  <a:schemeClr val="dk1"/>
                </a:solidFill>
                <a:effectLst/>
                <a:uFillTx/>
                <a:latin typeface="Arial"/>
              </a:rPr>
              <a:t>Click to edit the title text format</a:t>
            </a:r>
          </a:p>
        </p:txBody>
      </p:sp>
      <p:sp>
        <p:nvSpPr>
          <p:cNvPr id="41" name="PlaceHolder 2"/>
          <p:cNvSpPr>
            <a:spLocks noGrp="1"/>
          </p:cNvSpPr>
          <p:nvPr>
            <p:ph type="body"/>
          </p:nvPr>
        </p:nvSpPr>
        <p:spPr>
          <a:xfrm>
            <a:off x="5659200" y="0"/>
            <a:ext cx="3484440" cy="5143320"/>
          </a:xfrm>
          <a:prstGeom prst="rect">
            <a:avLst/>
          </a:prstGeom>
          <a:noFill/>
          <a:ln w="0">
            <a:noFill/>
          </a:ln>
        </p:spPr>
        <p:txBody>
          <a:bodyPr lIns="90000" tIns="45000" rIns="90000" bIns="45000" anchor="t">
            <a:normAutofit/>
          </a:bodyPr>
          <a:lstStyle/>
          <a:p>
            <a:pPr marL="432000" indent="-324000">
              <a:spcBef>
                <a:spcPts val="1417"/>
              </a:spcBef>
              <a:buClr>
                <a:srgbClr val="FFFFFF"/>
              </a:buClr>
              <a:buSzPct val="45000"/>
              <a:buFont typeface="Wingdings" charset="2"/>
              <a:buChar char=""/>
            </a:pPr>
            <a:r>
              <a:rPr lang="fr-FR" sz="1800" b="0" u="none" strike="noStrike">
                <a:solidFill>
                  <a:srgbClr val="000000"/>
                </a:solidFill>
                <a:effectLst/>
                <a:uFillTx/>
                <a:latin typeface="Arial"/>
              </a:rPr>
              <a:t>Click to edit the outline text format</a:t>
            </a:r>
          </a:p>
          <a:p>
            <a:pPr marL="864000" lvl="1" indent="-324000">
              <a:spcBef>
                <a:spcPts val="1134"/>
              </a:spcBef>
              <a:buClr>
                <a:srgbClr val="FFFFFF"/>
              </a:buClr>
              <a:buSzPct val="75000"/>
              <a:buFont typeface="Symbol" charset="2"/>
              <a:buChar char=""/>
            </a:pPr>
            <a:r>
              <a:rPr lang="fr-FR" sz="1800" b="0" u="none" strike="noStrike">
                <a:solidFill>
                  <a:srgbClr val="000000"/>
                </a:solidFill>
                <a:effectLst/>
                <a:uFillTx/>
                <a:latin typeface="Arial"/>
              </a:rPr>
              <a:t>Second Outline Level</a:t>
            </a:r>
          </a:p>
          <a:p>
            <a:pPr marL="1296000" lvl="2" indent="-288000">
              <a:spcBef>
                <a:spcPts val="850"/>
              </a:spcBef>
              <a:buClr>
                <a:srgbClr val="FFFFFF"/>
              </a:buClr>
              <a:buSzPct val="45000"/>
              <a:buFont typeface="Wingdings" charset="2"/>
              <a:buChar char=""/>
            </a:pPr>
            <a:r>
              <a:rPr lang="fr-FR" sz="1800" b="0" u="none" strike="noStrike">
                <a:solidFill>
                  <a:srgbClr val="000000"/>
                </a:solidFill>
                <a:effectLst/>
                <a:uFillTx/>
                <a:latin typeface="Arial"/>
              </a:rPr>
              <a:t>Third Outline Level</a:t>
            </a:r>
          </a:p>
          <a:p>
            <a:pPr marL="1728000" lvl="3" indent="-216000">
              <a:spcBef>
                <a:spcPts val="567"/>
              </a:spcBef>
              <a:buClr>
                <a:srgbClr val="FFFFFF"/>
              </a:buClr>
              <a:buSzPct val="75000"/>
              <a:buFont typeface="Symbol" charset="2"/>
              <a:buChar char=""/>
            </a:pPr>
            <a:r>
              <a:rPr lang="fr-FR" sz="1800" b="0" u="none" strike="noStrike">
                <a:solidFill>
                  <a:srgbClr val="000000"/>
                </a:solidFill>
                <a:effectLst/>
                <a:uFillTx/>
                <a:latin typeface="Arial"/>
              </a:rPr>
              <a:t>Fourth Outline Level</a:t>
            </a:r>
          </a:p>
          <a:p>
            <a:pPr marL="2160000" lvl="4" indent="-216000">
              <a:spcBef>
                <a:spcPts val="283"/>
              </a:spcBef>
              <a:buClr>
                <a:srgbClr val="FFFFFF"/>
              </a:buClr>
              <a:buSzPct val="45000"/>
              <a:buFont typeface="Wingdings" charset="2"/>
              <a:buChar char=""/>
            </a:pPr>
            <a:r>
              <a:rPr lang="fr-FR" sz="1800" b="0" u="none" strike="noStrike">
                <a:solidFill>
                  <a:srgbClr val="000000"/>
                </a:solidFill>
                <a:effectLst/>
                <a:uFillTx/>
                <a:latin typeface="Arial"/>
              </a:rPr>
              <a:t>Fifth Outline Level</a:t>
            </a:r>
          </a:p>
          <a:p>
            <a:pPr marL="2592000" lvl="5" indent="-216000">
              <a:spcBef>
                <a:spcPts val="283"/>
              </a:spcBef>
              <a:buClr>
                <a:srgbClr val="FFFFFF"/>
              </a:buClr>
              <a:buSzPct val="45000"/>
              <a:buFont typeface="Wingdings" charset="2"/>
              <a:buChar char=""/>
            </a:pPr>
            <a:r>
              <a:rPr lang="fr-FR" sz="1800" b="0" u="none" strike="noStrike">
                <a:solidFill>
                  <a:srgbClr val="000000"/>
                </a:solidFill>
                <a:effectLst/>
                <a:uFillTx/>
                <a:latin typeface="Arial"/>
              </a:rPr>
              <a:t>Sixth Outline Level</a:t>
            </a:r>
          </a:p>
          <a:p>
            <a:pPr marL="3024000" lvl="6" indent="-216000">
              <a:spcBef>
                <a:spcPts val="283"/>
              </a:spcBef>
              <a:buClr>
                <a:srgbClr val="FFFFFF"/>
              </a:buClr>
              <a:buSzPct val="45000"/>
              <a:buFont typeface="Wingdings" charset="2"/>
              <a:buChar char=""/>
            </a:pPr>
            <a:r>
              <a:rPr lang="fr-FR" sz="1800" b="0" u="none" strike="noStrike">
                <a:solidFill>
                  <a:srgbClr val="000000"/>
                </a:solidFill>
                <a:effectLst/>
                <a:uFillTx/>
                <a:latin typeface="Arial"/>
              </a:rPr>
              <a:t>Seventh Outline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CAPTION_ONLY">
    <p:bg>
      <p:bgPr>
        <a:solidFill>
          <a:schemeClr val="lt1"/>
        </a:solidFill>
        <a:effectLst/>
      </p:bgPr>
    </p:bg>
    <p:spTree>
      <p:nvGrpSpPr>
        <p:cNvPr id="1" name=""/>
        <p:cNvGrpSpPr/>
        <p:nvPr/>
      </p:nvGrpSpPr>
      <p:grpSpPr>
        <a:xfrm>
          <a:off x="0" y="0"/>
          <a:ext cx="0" cy="0"/>
          <a:chOff x="0" y="0"/>
          <a:chExt cx="0" cy="0"/>
        </a:xfrm>
      </p:grpSpPr>
      <p:sp>
        <p:nvSpPr>
          <p:cNvPr id="42" name="PlaceHolder 1"/>
          <p:cNvSpPr>
            <a:spLocks noGrp="1"/>
          </p:cNvSpPr>
          <p:nvPr>
            <p:ph type="body"/>
          </p:nvPr>
        </p:nvSpPr>
        <p:spPr>
          <a:xfrm>
            <a:off x="0" y="0"/>
            <a:ext cx="9143640" cy="5143320"/>
          </a:xfrm>
          <a:prstGeom prst="rect">
            <a:avLst/>
          </a:prstGeom>
          <a:noFill/>
          <a:ln w="0">
            <a:noFill/>
          </a:ln>
        </p:spPr>
        <p:txBody>
          <a:bodyPr lIns="90000" tIns="45000" rIns="90000" bIns="45000" anchor="t">
            <a:normAutofit/>
          </a:bodyPr>
          <a:lstStyle/>
          <a:p>
            <a:pPr marL="432000" indent="-324000">
              <a:spcBef>
                <a:spcPts val="1417"/>
              </a:spcBef>
              <a:buClr>
                <a:srgbClr val="FFFFFF"/>
              </a:buClr>
              <a:buSzPct val="45000"/>
              <a:buFont typeface="Wingdings" charset="2"/>
              <a:buChar char=""/>
            </a:pPr>
            <a:r>
              <a:rPr lang="fr-FR" sz="1800" b="0" u="none" strike="noStrike">
                <a:solidFill>
                  <a:srgbClr val="000000"/>
                </a:solidFill>
                <a:effectLst/>
                <a:uFillTx/>
                <a:latin typeface="Arial"/>
              </a:rPr>
              <a:t>Click to edit the outline text format</a:t>
            </a:r>
          </a:p>
          <a:p>
            <a:pPr marL="864000" lvl="1" indent="-324000">
              <a:spcBef>
                <a:spcPts val="1134"/>
              </a:spcBef>
              <a:buClr>
                <a:srgbClr val="FFFFFF"/>
              </a:buClr>
              <a:buSzPct val="75000"/>
              <a:buFont typeface="Symbol" charset="2"/>
              <a:buChar char=""/>
            </a:pPr>
            <a:r>
              <a:rPr lang="fr-FR" sz="1800" b="0" u="none" strike="noStrike">
                <a:solidFill>
                  <a:srgbClr val="000000"/>
                </a:solidFill>
                <a:effectLst/>
                <a:uFillTx/>
                <a:latin typeface="Arial"/>
              </a:rPr>
              <a:t>Second Outline Level</a:t>
            </a:r>
          </a:p>
          <a:p>
            <a:pPr marL="1296000" lvl="2" indent="-288000">
              <a:spcBef>
                <a:spcPts val="850"/>
              </a:spcBef>
              <a:buClr>
                <a:srgbClr val="FFFFFF"/>
              </a:buClr>
              <a:buSzPct val="45000"/>
              <a:buFont typeface="Wingdings" charset="2"/>
              <a:buChar char=""/>
            </a:pPr>
            <a:r>
              <a:rPr lang="fr-FR" sz="1800" b="0" u="none" strike="noStrike">
                <a:solidFill>
                  <a:srgbClr val="000000"/>
                </a:solidFill>
                <a:effectLst/>
                <a:uFillTx/>
                <a:latin typeface="Arial"/>
              </a:rPr>
              <a:t>Third Outline Level</a:t>
            </a:r>
          </a:p>
          <a:p>
            <a:pPr marL="1728000" lvl="3" indent="-216000">
              <a:spcBef>
                <a:spcPts val="567"/>
              </a:spcBef>
              <a:buClr>
                <a:srgbClr val="FFFFFF"/>
              </a:buClr>
              <a:buSzPct val="75000"/>
              <a:buFont typeface="Symbol" charset="2"/>
              <a:buChar char=""/>
            </a:pPr>
            <a:r>
              <a:rPr lang="fr-FR" sz="1800" b="0" u="none" strike="noStrike">
                <a:solidFill>
                  <a:srgbClr val="000000"/>
                </a:solidFill>
                <a:effectLst/>
                <a:uFillTx/>
                <a:latin typeface="Arial"/>
              </a:rPr>
              <a:t>Fourth Outline Level</a:t>
            </a:r>
          </a:p>
          <a:p>
            <a:pPr marL="2160000" lvl="4" indent="-216000">
              <a:spcBef>
                <a:spcPts val="283"/>
              </a:spcBef>
              <a:buClr>
                <a:srgbClr val="FFFFFF"/>
              </a:buClr>
              <a:buSzPct val="45000"/>
              <a:buFont typeface="Wingdings" charset="2"/>
              <a:buChar char=""/>
            </a:pPr>
            <a:r>
              <a:rPr lang="fr-FR" sz="1800" b="0" u="none" strike="noStrike">
                <a:solidFill>
                  <a:srgbClr val="000000"/>
                </a:solidFill>
                <a:effectLst/>
                <a:uFillTx/>
                <a:latin typeface="Arial"/>
              </a:rPr>
              <a:t>Fifth Outline Level</a:t>
            </a:r>
          </a:p>
          <a:p>
            <a:pPr marL="2592000" lvl="5" indent="-216000">
              <a:spcBef>
                <a:spcPts val="283"/>
              </a:spcBef>
              <a:buClr>
                <a:srgbClr val="FFFFFF"/>
              </a:buClr>
              <a:buSzPct val="45000"/>
              <a:buFont typeface="Wingdings" charset="2"/>
              <a:buChar char=""/>
            </a:pPr>
            <a:r>
              <a:rPr lang="fr-FR" sz="1800" b="0" u="none" strike="noStrike">
                <a:solidFill>
                  <a:srgbClr val="000000"/>
                </a:solidFill>
                <a:effectLst/>
                <a:uFillTx/>
                <a:latin typeface="Arial"/>
              </a:rPr>
              <a:t>Sixth Outline Level</a:t>
            </a:r>
          </a:p>
          <a:p>
            <a:pPr marL="3024000" lvl="6" indent="-216000">
              <a:spcBef>
                <a:spcPts val="283"/>
              </a:spcBef>
              <a:buClr>
                <a:srgbClr val="FFFFFF"/>
              </a:buClr>
              <a:buSzPct val="45000"/>
              <a:buFont typeface="Wingdings" charset="2"/>
              <a:buChar char=""/>
            </a:pPr>
            <a:r>
              <a:rPr lang="fr-FR" sz="1800" b="0" u="none" strike="noStrike">
                <a:solidFill>
                  <a:srgbClr val="000000"/>
                </a:solidFill>
                <a:effectLst/>
                <a:uFillTx/>
                <a:latin typeface="Arial"/>
              </a:rPr>
              <a:t>Seventh Outline Level</a:t>
            </a:r>
          </a:p>
        </p:txBody>
      </p:sp>
      <p:sp>
        <p:nvSpPr>
          <p:cNvPr id="43" name="PlaceHolder 2"/>
          <p:cNvSpPr>
            <a:spLocks noGrp="1"/>
          </p:cNvSpPr>
          <p:nvPr>
            <p:ph type="title"/>
          </p:nvPr>
        </p:nvSpPr>
        <p:spPr>
          <a:xfrm>
            <a:off x="1390320" y="3955680"/>
            <a:ext cx="6363360" cy="572400"/>
          </a:xfrm>
          <a:prstGeom prst="rect">
            <a:avLst/>
          </a:prstGeom>
          <a:solidFill>
            <a:schemeClr val="lt1"/>
          </a:solidFill>
          <a:ln w="0">
            <a:noFill/>
          </a:ln>
        </p:spPr>
        <p:txBody>
          <a:bodyPr lIns="91440" tIns="91440" rIns="91440" bIns="91440" anchor="ctr">
            <a:noAutofit/>
          </a:bodyPr>
          <a:lstStyle/>
          <a:p>
            <a:pPr indent="0">
              <a:buNone/>
            </a:pPr>
            <a:r>
              <a:rPr lang="fr-FR" sz="2000" b="0" u="none" strike="noStrike">
                <a:solidFill>
                  <a:schemeClr val="dk1"/>
                </a:solidFill>
                <a:effectLst/>
                <a:uFillTx/>
                <a:latin typeface="Arial"/>
              </a:rPr>
              <a:t>Click to edit the title text format</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simple-light-2">
    <p:bg>
      <p:bgPr>
        <a:solidFill>
          <a:schemeClr val="dk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IG_NUMBER">
    <p:bg>
      <p:bgPr>
        <a:solidFill>
          <a:schemeClr val="lt1"/>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1284120" y="1555560"/>
            <a:ext cx="6575760" cy="1359720"/>
          </a:xfrm>
          <a:prstGeom prst="rect">
            <a:avLst/>
          </a:prstGeom>
          <a:noFill/>
          <a:ln w="0">
            <a:noFill/>
          </a:ln>
        </p:spPr>
        <p:txBody>
          <a:bodyPr lIns="91440" tIns="91440" rIns="91440" bIns="91440" anchor="b">
            <a:noAutofit/>
          </a:bodyPr>
          <a:lstStyle/>
          <a:p>
            <a:pPr indent="0" algn="ctr">
              <a:lnSpc>
                <a:spcPct val="100000"/>
              </a:lnSpc>
              <a:buNone/>
            </a:pPr>
            <a:r>
              <a:rPr lang="fr-FR" sz="6000" b="1" u="none" strike="noStrike">
                <a:solidFill>
                  <a:schemeClr val="accent1"/>
                </a:solidFill>
                <a:effectLst/>
                <a:uFillTx/>
                <a:latin typeface="Manrope"/>
                <a:ea typeface="Manrope"/>
              </a:rPr>
              <a:t>xx%</a:t>
            </a:r>
            <a:endParaRPr lang="fr-FR" sz="6000" b="0" u="none" strike="noStrike">
              <a:solidFill>
                <a:schemeClr val="dk1"/>
              </a:solidFill>
              <a:effectLst/>
              <a:uFillTx/>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CUSTOM_2_1">
    <p:bg>
      <p:bgPr>
        <a:solidFill>
          <a:schemeClr val="dk1"/>
        </a:solidFill>
        <a:effectLst/>
      </p:bgPr>
    </p:bg>
    <p:spTree>
      <p:nvGrpSpPr>
        <p:cNvPr id="1" name=""/>
        <p:cNvGrpSpPr/>
        <p:nvPr/>
      </p:nvGrpSpPr>
      <p:grpSpPr>
        <a:xfrm>
          <a:off x="0" y="0"/>
          <a:ext cx="0" cy="0"/>
          <a:chOff x="0" y="0"/>
          <a:chExt cx="0" cy="0"/>
        </a:xfrm>
      </p:grpSpPr>
      <p:sp>
        <p:nvSpPr>
          <p:cNvPr id="44" name="Google Shape;118;p22"/>
          <p:cNvSpPr/>
          <p:nvPr/>
        </p:nvSpPr>
        <p:spPr>
          <a:xfrm>
            <a:off x="0" y="-10440"/>
            <a:ext cx="9143640" cy="1180440"/>
          </a:xfrm>
          <a:prstGeom prst="rect">
            <a:avLst/>
          </a:pr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45" name="PlaceHolder 1"/>
          <p:cNvSpPr>
            <a:spLocks noGrp="1"/>
          </p:cNvSpPr>
          <p:nvPr>
            <p:ph type="title"/>
          </p:nvPr>
        </p:nvSpPr>
        <p:spPr>
          <a:xfrm>
            <a:off x="713160" y="539640"/>
            <a:ext cx="7717320" cy="482040"/>
          </a:xfrm>
          <a:prstGeom prst="rect">
            <a:avLst/>
          </a:prstGeom>
          <a:noFill/>
          <a:ln w="0">
            <a:noFill/>
          </a:ln>
        </p:spPr>
        <p:txBody>
          <a:bodyPr lIns="91440" tIns="91440" rIns="91440" bIns="91440" anchor="t">
            <a:noAutofit/>
          </a:bodyPr>
          <a:lstStyle/>
          <a:p>
            <a:pPr indent="0">
              <a:buNone/>
            </a:pPr>
            <a:r>
              <a:rPr lang="fr-FR" sz="2200" b="0" u="none" strike="noStrike">
                <a:solidFill>
                  <a:schemeClr val="dk1"/>
                </a:solidFill>
                <a:effectLst/>
                <a:uFillTx/>
                <a:latin typeface="Arial"/>
              </a:rPr>
              <a:t>Click to edit the title text format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CUSTOM_2_1_1">
    <p:bg>
      <p:bgPr>
        <a:solidFill>
          <a:schemeClr val="dk1"/>
        </a:solidFill>
        <a:effectLst/>
      </p:bgPr>
    </p:bg>
    <p:spTree>
      <p:nvGrpSpPr>
        <p:cNvPr id="1" name=""/>
        <p:cNvGrpSpPr/>
        <p:nvPr/>
      </p:nvGrpSpPr>
      <p:grpSpPr>
        <a:xfrm>
          <a:off x="0" y="0"/>
          <a:ext cx="0" cy="0"/>
          <a:chOff x="0" y="0"/>
          <a:chExt cx="0" cy="0"/>
        </a:xfrm>
      </p:grpSpPr>
      <p:sp>
        <p:nvSpPr>
          <p:cNvPr id="46" name="Google Shape;121;p23"/>
          <p:cNvSpPr/>
          <p:nvPr/>
        </p:nvSpPr>
        <p:spPr>
          <a:xfrm>
            <a:off x="0" y="-10440"/>
            <a:ext cx="9143640" cy="1180440"/>
          </a:xfrm>
          <a:prstGeom prst="rect">
            <a:avLst/>
          </a:pr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47" name="PlaceHolder 1"/>
          <p:cNvSpPr>
            <a:spLocks noGrp="1"/>
          </p:cNvSpPr>
          <p:nvPr>
            <p:ph type="title"/>
          </p:nvPr>
        </p:nvSpPr>
        <p:spPr>
          <a:xfrm>
            <a:off x="728640" y="539640"/>
            <a:ext cx="3347280" cy="482040"/>
          </a:xfrm>
          <a:prstGeom prst="rect">
            <a:avLst/>
          </a:prstGeom>
          <a:noFill/>
          <a:ln w="0">
            <a:noFill/>
          </a:ln>
        </p:spPr>
        <p:txBody>
          <a:bodyPr lIns="91440" tIns="91440" rIns="91440" bIns="91440" anchor="t">
            <a:noAutofit/>
          </a:bodyPr>
          <a:lstStyle/>
          <a:p>
            <a:pPr indent="0">
              <a:buNone/>
            </a:pPr>
            <a:r>
              <a:rPr lang="fr-FR" sz="2200" b="0" u="none" strike="noStrike">
                <a:solidFill>
                  <a:schemeClr val="dk1"/>
                </a:solidFill>
                <a:effectLst/>
                <a:uFillTx/>
                <a:latin typeface="Arial"/>
              </a:rPr>
              <a:t>Click to edit the title text format</a:t>
            </a:r>
          </a:p>
        </p:txBody>
      </p:sp>
      <p:sp>
        <p:nvSpPr>
          <p:cNvPr id="48" name="PlaceHolder 2"/>
          <p:cNvSpPr>
            <a:spLocks noGrp="1"/>
          </p:cNvSpPr>
          <p:nvPr>
            <p:ph type="title"/>
          </p:nvPr>
        </p:nvSpPr>
        <p:spPr>
          <a:xfrm>
            <a:off x="4977720" y="539640"/>
            <a:ext cx="3458160" cy="482040"/>
          </a:xfrm>
          <a:prstGeom prst="rect">
            <a:avLst/>
          </a:prstGeom>
          <a:noFill/>
          <a:ln w="0">
            <a:noFill/>
          </a:ln>
        </p:spPr>
        <p:txBody>
          <a:bodyPr lIns="91440" tIns="91440" rIns="91440" bIns="91440" anchor="t">
            <a:noAutofit/>
          </a:bodyPr>
          <a:lstStyle/>
          <a:p>
            <a:pPr indent="0">
              <a:buNone/>
            </a:pPr>
            <a:r>
              <a:rPr lang="fr-FR" sz="2200" b="0" u="none" strike="noStrike">
                <a:solidFill>
                  <a:schemeClr val="dk1"/>
                </a:solidFill>
                <a:effectLst/>
                <a:uFillTx/>
                <a:latin typeface="Arial"/>
              </a:rPr>
              <a:t>Click to edit the title text format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FFFFF"/>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_1_1_1_1_1_1">
    <p:bg>
      <p:bgPr>
        <a:solidFill>
          <a:schemeClr val="lt1"/>
        </a:solidFill>
        <a:effectLst/>
      </p:bgPr>
    </p:bg>
    <p:spTree>
      <p:nvGrpSpPr>
        <p:cNvPr id="1" name=""/>
        <p:cNvGrpSpPr/>
        <p:nvPr/>
      </p:nvGrpSpPr>
      <p:grpSpPr>
        <a:xfrm>
          <a:off x="0" y="0"/>
          <a:ext cx="0" cy="0"/>
          <a:chOff x="0" y="0"/>
          <a:chExt cx="0" cy="0"/>
        </a:xfrm>
      </p:grpSpPr>
      <p:sp>
        <p:nvSpPr>
          <p:cNvPr id="3" name="Google Shape;47;p13"/>
          <p:cNvSpPr/>
          <p:nvPr/>
        </p:nvSpPr>
        <p:spPr>
          <a:xfrm>
            <a:off x="228600" y="136080"/>
            <a:ext cx="3499920" cy="4871520"/>
          </a:xfrm>
          <a:prstGeom prst="roundRect">
            <a:avLst>
              <a:gd name="adj" fmla="val 8403"/>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FFFFFF"/>
              </a:solidFill>
              <a:effectLst/>
              <a:uFillTx/>
              <a:latin typeface="OpenSymbol"/>
            </a:endParaRPr>
          </a:p>
        </p:txBody>
      </p:sp>
      <p:sp>
        <p:nvSpPr>
          <p:cNvPr id="4" name="Google Shape;48;p13"/>
          <p:cNvSpPr/>
          <p:nvPr/>
        </p:nvSpPr>
        <p:spPr>
          <a:xfrm>
            <a:off x="383400" y="379080"/>
            <a:ext cx="3191760" cy="271440"/>
          </a:xfrm>
          <a:prstGeom prst="roundRect">
            <a:avLst>
              <a:gd name="adj" fmla="val 50000"/>
            </a:avLst>
          </a:prstGeom>
          <a:no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FFFFFF"/>
              </a:solidFill>
              <a:effectLst/>
              <a:uFillTx/>
              <a:latin typeface="OpenSymbol"/>
            </a:endParaRPr>
          </a:p>
        </p:txBody>
      </p:sp>
      <p:sp>
        <p:nvSpPr>
          <p:cNvPr id="5" name="PlaceHolder 1"/>
          <p:cNvSpPr>
            <a:spLocks noGrp="1"/>
          </p:cNvSpPr>
          <p:nvPr>
            <p:ph type="title"/>
          </p:nvPr>
        </p:nvSpPr>
        <p:spPr>
          <a:xfrm>
            <a:off x="3979440" y="228600"/>
            <a:ext cx="4444200" cy="572400"/>
          </a:xfrm>
          <a:prstGeom prst="rect">
            <a:avLst/>
          </a:prstGeom>
          <a:noFill/>
          <a:ln w="0">
            <a:noFill/>
          </a:ln>
        </p:spPr>
        <p:txBody>
          <a:bodyPr lIns="91440" tIns="91440" rIns="91440" bIns="91440" anchor="t">
            <a:noAutofit/>
          </a:bodyPr>
          <a:lstStyle/>
          <a:p>
            <a:pPr indent="0">
              <a:buNone/>
            </a:pPr>
            <a:r>
              <a:rPr lang="fr-FR" sz="2700" b="0" u="none" strike="noStrike">
                <a:solidFill>
                  <a:schemeClr val="dk1"/>
                </a:solidFill>
                <a:effectLst/>
                <a:uFillTx/>
                <a:latin typeface="Arial"/>
              </a:rPr>
              <a:t>Click to edit the title text format</a:t>
            </a:r>
          </a:p>
        </p:txBody>
      </p:sp>
      <p:sp>
        <p:nvSpPr>
          <p:cNvPr id="6" name="PlaceHolder 2"/>
          <p:cNvSpPr>
            <a:spLocks noGrp="1"/>
          </p:cNvSpPr>
          <p:nvPr>
            <p:ph type="title"/>
          </p:nvPr>
        </p:nvSpPr>
        <p:spPr>
          <a:xfrm>
            <a:off x="228600" y="920880"/>
            <a:ext cx="502560" cy="445680"/>
          </a:xfrm>
          <a:prstGeom prst="rect">
            <a:avLst/>
          </a:prstGeom>
          <a:noFill/>
          <a:ln w="0">
            <a:noFill/>
          </a:ln>
        </p:spPr>
        <p:txBody>
          <a:bodyPr lIns="91440" tIns="91440" rIns="91440" bIns="91440" anchor="ctr">
            <a:noAutofit/>
          </a:bodyPr>
          <a:lstStyle/>
          <a:p>
            <a:pPr indent="0" algn="r">
              <a:lnSpc>
                <a:spcPct val="100000"/>
              </a:lnSpc>
              <a:buNone/>
            </a:pPr>
            <a:r>
              <a:rPr lang="fr-FR" sz="1800" b="1" u="none" strike="noStrike">
                <a:solidFill>
                  <a:schemeClr val="dk1"/>
                </a:solidFill>
                <a:effectLst/>
                <a:uFillTx/>
                <a:latin typeface="Manrope"/>
                <a:ea typeface="Manrope"/>
              </a:rPr>
              <a:t>xx%</a:t>
            </a:r>
            <a:endParaRPr lang="fr-FR" sz="1800" b="0" u="none" strike="noStrike">
              <a:solidFill>
                <a:schemeClr val="dk1"/>
              </a:solidFill>
              <a:effectLst/>
              <a:uFillTx/>
              <a:latin typeface="Arial"/>
            </a:endParaRPr>
          </a:p>
        </p:txBody>
      </p:sp>
      <p:sp>
        <p:nvSpPr>
          <p:cNvPr id="7" name="PlaceHolder 3"/>
          <p:cNvSpPr>
            <a:spLocks noGrp="1"/>
          </p:cNvSpPr>
          <p:nvPr>
            <p:ph type="title"/>
          </p:nvPr>
        </p:nvSpPr>
        <p:spPr>
          <a:xfrm>
            <a:off x="228600" y="1427760"/>
            <a:ext cx="502560" cy="445680"/>
          </a:xfrm>
          <a:prstGeom prst="rect">
            <a:avLst/>
          </a:prstGeom>
          <a:noFill/>
          <a:ln w="0">
            <a:noFill/>
          </a:ln>
        </p:spPr>
        <p:txBody>
          <a:bodyPr lIns="91440" tIns="91440" rIns="91440" bIns="91440" anchor="ctr">
            <a:noAutofit/>
          </a:bodyPr>
          <a:lstStyle/>
          <a:p>
            <a:pPr indent="0" algn="r">
              <a:lnSpc>
                <a:spcPct val="100000"/>
              </a:lnSpc>
              <a:buNone/>
            </a:pPr>
            <a:r>
              <a:rPr lang="fr-FR" sz="1800" b="1" u="none" strike="noStrike">
                <a:solidFill>
                  <a:schemeClr val="dk1"/>
                </a:solidFill>
                <a:effectLst/>
                <a:uFillTx/>
                <a:latin typeface="Manrope"/>
                <a:ea typeface="Manrope"/>
              </a:rPr>
              <a:t>xx%</a:t>
            </a:r>
            <a:endParaRPr lang="fr-FR" sz="1800" b="0" u="none" strike="noStrike">
              <a:solidFill>
                <a:schemeClr val="dk1"/>
              </a:solidFill>
              <a:effectLst/>
              <a:uFillTx/>
              <a:latin typeface="Arial"/>
            </a:endParaRPr>
          </a:p>
        </p:txBody>
      </p:sp>
      <p:sp>
        <p:nvSpPr>
          <p:cNvPr id="8" name="PlaceHolder 4"/>
          <p:cNvSpPr>
            <a:spLocks noGrp="1"/>
          </p:cNvSpPr>
          <p:nvPr>
            <p:ph type="title"/>
          </p:nvPr>
        </p:nvSpPr>
        <p:spPr>
          <a:xfrm>
            <a:off x="228600" y="1934640"/>
            <a:ext cx="502560" cy="445680"/>
          </a:xfrm>
          <a:prstGeom prst="rect">
            <a:avLst/>
          </a:prstGeom>
          <a:noFill/>
          <a:ln w="0">
            <a:noFill/>
          </a:ln>
        </p:spPr>
        <p:txBody>
          <a:bodyPr lIns="91440" tIns="91440" rIns="91440" bIns="91440" anchor="ctr">
            <a:noAutofit/>
          </a:bodyPr>
          <a:lstStyle/>
          <a:p>
            <a:pPr indent="0" algn="r">
              <a:lnSpc>
                <a:spcPct val="100000"/>
              </a:lnSpc>
              <a:buNone/>
            </a:pPr>
            <a:r>
              <a:rPr lang="fr-FR" sz="1800" b="1" u="none" strike="noStrike">
                <a:solidFill>
                  <a:schemeClr val="dk1"/>
                </a:solidFill>
                <a:effectLst/>
                <a:uFillTx/>
                <a:latin typeface="Manrope"/>
                <a:ea typeface="Manrope"/>
              </a:rPr>
              <a:t>xx%</a:t>
            </a:r>
            <a:endParaRPr lang="fr-FR" sz="1800" b="0" u="none" strike="noStrike">
              <a:solidFill>
                <a:schemeClr val="dk1"/>
              </a:solidFill>
              <a:effectLst/>
              <a:uFillTx/>
              <a:latin typeface="Arial"/>
            </a:endParaRPr>
          </a:p>
        </p:txBody>
      </p:sp>
      <p:sp>
        <p:nvSpPr>
          <p:cNvPr id="9" name="PlaceHolder 5"/>
          <p:cNvSpPr>
            <a:spLocks noGrp="1"/>
          </p:cNvSpPr>
          <p:nvPr>
            <p:ph type="title"/>
          </p:nvPr>
        </p:nvSpPr>
        <p:spPr>
          <a:xfrm>
            <a:off x="228600" y="2441520"/>
            <a:ext cx="502560" cy="445680"/>
          </a:xfrm>
          <a:prstGeom prst="rect">
            <a:avLst/>
          </a:prstGeom>
          <a:noFill/>
          <a:ln w="0">
            <a:noFill/>
          </a:ln>
        </p:spPr>
        <p:txBody>
          <a:bodyPr lIns="91440" tIns="91440" rIns="91440" bIns="91440" anchor="ctr">
            <a:noAutofit/>
          </a:bodyPr>
          <a:lstStyle/>
          <a:p>
            <a:pPr indent="0" algn="r">
              <a:lnSpc>
                <a:spcPct val="100000"/>
              </a:lnSpc>
              <a:buNone/>
            </a:pPr>
            <a:r>
              <a:rPr lang="fr-FR" sz="1800" b="1" u="none" strike="noStrike">
                <a:solidFill>
                  <a:schemeClr val="dk1"/>
                </a:solidFill>
                <a:effectLst/>
                <a:uFillTx/>
                <a:latin typeface="Manrope"/>
                <a:ea typeface="Manrope"/>
              </a:rPr>
              <a:t>xx%</a:t>
            </a:r>
            <a:endParaRPr lang="fr-FR" sz="1800" b="0" u="none" strike="noStrike">
              <a:solidFill>
                <a:schemeClr val="dk1"/>
              </a:solidFill>
              <a:effectLst/>
              <a:uFillTx/>
              <a:latin typeface="Arial"/>
            </a:endParaRPr>
          </a:p>
        </p:txBody>
      </p:sp>
      <p:sp>
        <p:nvSpPr>
          <p:cNvPr id="10" name="PlaceHolder 6"/>
          <p:cNvSpPr>
            <a:spLocks noGrp="1"/>
          </p:cNvSpPr>
          <p:nvPr>
            <p:ph type="title"/>
          </p:nvPr>
        </p:nvSpPr>
        <p:spPr>
          <a:xfrm>
            <a:off x="228600" y="2948400"/>
            <a:ext cx="502560" cy="445680"/>
          </a:xfrm>
          <a:prstGeom prst="rect">
            <a:avLst/>
          </a:prstGeom>
          <a:noFill/>
          <a:ln w="0">
            <a:noFill/>
          </a:ln>
        </p:spPr>
        <p:txBody>
          <a:bodyPr lIns="91440" tIns="91440" rIns="91440" bIns="91440" anchor="ctr">
            <a:noAutofit/>
          </a:bodyPr>
          <a:lstStyle/>
          <a:p>
            <a:pPr indent="0" algn="r">
              <a:lnSpc>
                <a:spcPct val="100000"/>
              </a:lnSpc>
              <a:buNone/>
            </a:pPr>
            <a:r>
              <a:rPr lang="fr-FR" sz="1800" b="1" u="none" strike="noStrike">
                <a:solidFill>
                  <a:schemeClr val="dk1"/>
                </a:solidFill>
                <a:effectLst/>
                <a:uFillTx/>
                <a:latin typeface="Manrope"/>
                <a:ea typeface="Manrope"/>
              </a:rPr>
              <a:t>xx%</a:t>
            </a:r>
            <a:endParaRPr lang="fr-FR" sz="1800" b="0" u="none" strike="noStrike">
              <a:solidFill>
                <a:schemeClr val="dk1"/>
              </a:solidFill>
              <a:effectLst/>
              <a:uFillTx/>
              <a:latin typeface="Arial"/>
            </a:endParaRPr>
          </a:p>
        </p:txBody>
      </p:sp>
      <p:sp>
        <p:nvSpPr>
          <p:cNvPr id="11" name="PlaceHolder 7"/>
          <p:cNvSpPr>
            <a:spLocks noGrp="1"/>
          </p:cNvSpPr>
          <p:nvPr>
            <p:ph type="title"/>
          </p:nvPr>
        </p:nvSpPr>
        <p:spPr>
          <a:xfrm>
            <a:off x="228600" y="3455280"/>
            <a:ext cx="502560" cy="445680"/>
          </a:xfrm>
          <a:prstGeom prst="rect">
            <a:avLst/>
          </a:prstGeom>
          <a:noFill/>
          <a:ln w="0">
            <a:noFill/>
          </a:ln>
        </p:spPr>
        <p:txBody>
          <a:bodyPr lIns="91440" tIns="91440" rIns="91440" bIns="91440" anchor="ctr">
            <a:noAutofit/>
          </a:bodyPr>
          <a:lstStyle/>
          <a:p>
            <a:pPr indent="0" algn="r">
              <a:lnSpc>
                <a:spcPct val="100000"/>
              </a:lnSpc>
              <a:buNone/>
            </a:pPr>
            <a:r>
              <a:rPr lang="fr-FR" sz="1800" b="1" u="none" strike="noStrike">
                <a:solidFill>
                  <a:schemeClr val="dk1"/>
                </a:solidFill>
                <a:effectLst/>
                <a:uFillTx/>
                <a:latin typeface="Manrope"/>
                <a:ea typeface="Manrope"/>
              </a:rPr>
              <a:t>xx%</a:t>
            </a:r>
            <a:endParaRPr lang="fr-FR" sz="1800" b="0" u="none" strike="noStrike">
              <a:solidFill>
                <a:schemeClr val="dk1"/>
              </a:solidFill>
              <a:effectLst/>
              <a:uFillTx/>
              <a:latin typeface="Arial"/>
            </a:endParaRPr>
          </a:p>
        </p:txBody>
      </p:sp>
      <p:sp>
        <p:nvSpPr>
          <p:cNvPr id="12" name="PlaceHolder 8"/>
          <p:cNvSpPr>
            <a:spLocks noGrp="1"/>
          </p:cNvSpPr>
          <p:nvPr>
            <p:ph type="title"/>
          </p:nvPr>
        </p:nvSpPr>
        <p:spPr>
          <a:xfrm>
            <a:off x="228600" y="3962160"/>
            <a:ext cx="502560" cy="445680"/>
          </a:xfrm>
          <a:prstGeom prst="rect">
            <a:avLst/>
          </a:prstGeom>
          <a:noFill/>
          <a:ln w="0">
            <a:noFill/>
          </a:ln>
        </p:spPr>
        <p:txBody>
          <a:bodyPr lIns="91440" tIns="91440" rIns="91440" bIns="91440" anchor="ctr">
            <a:noAutofit/>
          </a:bodyPr>
          <a:lstStyle/>
          <a:p>
            <a:pPr indent="0" algn="r">
              <a:lnSpc>
                <a:spcPct val="100000"/>
              </a:lnSpc>
              <a:buNone/>
            </a:pPr>
            <a:r>
              <a:rPr lang="fr-FR" sz="1800" b="1" u="none" strike="noStrike">
                <a:solidFill>
                  <a:schemeClr val="dk1"/>
                </a:solidFill>
                <a:effectLst/>
                <a:uFillTx/>
                <a:latin typeface="Manrope"/>
                <a:ea typeface="Manrope"/>
              </a:rPr>
              <a:t>xx%</a:t>
            </a:r>
            <a:endParaRPr lang="fr-FR" sz="1800" b="0" u="none" strike="noStrike">
              <a:solidFill>
                <a:schemeClr val="dk1"/>
              </a:solidFill>
              <a:effectLst/>
              <a:uFillTx/>
              <a:latin typeface="Arial"/>
            </a:endParaRPr>
          </a:p>
        </p:txBody>
      </p:sp>
      <p:sp>
        <p:nvSpPr>
          <p:cNvPr id="13" name="PlaceHolder 9"/>
          <p:cNvSpPr>
            <a:spLocks noGrp="1"/>
          </p:cNvSpPr>
          <p:nvPr>
            <p:ph type="title"/>
          </p:nvPr>
        </p:nvSpPr>
        <p:spPr>
          <a:xfrm>
            <a:off x="228600" y="4469040"/>
            <a:ext cx="502560" cy="445680"/>
          </a:xfrm>
          <a:prstGeom prst="rect">
            <a:avLst/>
          </a:prstGeom>
          <a:noFill/>
          <a:ln w="0">
            <a:noFill/>
          </a:ln>
        </p:spPr>
        <p:txBody>
          <a:bodyPr lIns="91440" tIns="91440" rIns="91440" bIns="91440" anchor="ctr">
            <a:noAutofit/>
          </a:bodyPr>
          <a:lstStyle/>
          <a:p>
            <a:pPr indent="0" algn="r">
              <a:lnSpc>
                <a:spcPct val="100000"/>
              </a:lnSpc>
              <a:buNone/>
            </a:pPr>
            <a:r>
              <a:rPr lang="fr-FR" sz="1800" b="1" u="none" strike="noStrike">
                <a:solidFill>
                  <a:schemeClr val="dk1"/>
                </a:solidFill>
                <a:effectLst/>
                <a:uFillTx/>
                <a:latin typeface="Manrope"/>
                <a:ea typeface="Manrope"/>
              </a:rPr>
              <a:t>xx%</a:t>
            </a:r>
            <a:endParaRPr lang="fr-FR" sz="1800" b="0" u="none" strike="noStrike">
              <a:solidFill>
                <a:schemeClr val="dk1"/>
              </a:solidFill>
              <a:effectLst/>
              <a:uFillTx/>
              <a:latin typeface="Arial"/>
            </a:endParaRPr>
          </a:p>
        </p:txBody>
      </p:sp>
      <p:sp>
        <p:nvSpPr>
          <p:cNvPr id="14" name="Google Shape;74;p13"/>
          <p:cNvSpPr/>
          <p:nvPr/>
        </p:nvSpPr>
        <p:spPr>
          <a:xfrm>
            <a:off x="3805200" y="136080"/>
            <a:ext cx="5202360" cy="4871520"/>
          </a:xfrm>
          <a:prstGeom prst="roundRect">
            <a:avLst>
              <a:gd name="adj" fmla="val 5521"/>
            </a:avLst>
          </a:prstGeom>
          <a:no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FFFFFF"/>
              </a:solidFill>
              <a:effectLst/>
              <a:uFillTx/>
              <a:latin typeface="OpenSymbo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ONE_COLUMN_TEXT_1">
    <p:bg>
      <p:bgPr>
        <a:solidFill>
          <a:schemeClr val="lt1"/>
        </a:solidFill>
        <a:effectLst/>
      </p:bgPr>
    </p:bg>
    <p:spTree>
      <p:nvGrpSpPr>
        <p:cNvPr id="1" name=""/>
        <p:cNvGrpSpPr/>
        <p:nvPr/>
      </p:nvGrpSpPr>
      <p:grpSpPr>
        <a:xfrm>
          <a:off x="0" y="0"/>
          <a:ext cx="0" cy="0"/>
          <a:chOff x="0" y="0"/>
          <a:chExt cx="0" cy="0"/>
        </a:xfrm>
      </p:grpSpPr>
      <p:sp>
        <p:nvSpPr>
          <p:cNvPr id="15" name="Google Shape;76;p14"/>
          <p:cNvSpPr/>
          <p:nvPr/>
        </p:nvSpPr>
        <p:spPr>
          <a:xfrm>
            <a:off x="118440" y="146520"/>
            <a:ext cx="8907120" cy="1191600"/>
          </a:xfrm>
          <a:prstGeom prst="roundRect">
            <a:avLst>
              <a:gd name="adj" fmla="val 16667"/>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FFFFFF"/>
              </a:solidFill>
              <a:effectLst/>
              <a:uFillTx/>
              <a:latin typeface="OpenSymbol"/>
            </a:endParaRPr>
          </a:p>
        </p:txBody>
      </p:sp>
      <p:sp>
        <p:nvSpPr>
          <p:cNvPr id="16" name="PlaceHolder 1"/>
          <p:cNvSpPr>
            <a:spLocks noGrp="1"/>
          </p:cNvSpPr>
          <p:nvPr>
            <p:ph type="title"/>
          </p:nvPr>
        </p:nvSpPr>
        <p:spPr>
          <a:xfrm>
            <a:off x="720000" y="456120"/>
            <a:ext cx="7703640" cy="572400"/>
          </a:xfrm>
          <a:prstGeom prst="rect">
            <a:avLst/>
          </a:prstGeom>
          <a:noFill/>
          <a:ln w="0">
            <a:noFill/>
          </a:ln>
        </p:spPr>
        <p:txBody>
          <a:bodyPr lIns="91440" tIns="91440" rIns="91440" bIns="91440" anchor="t">
            <a:noAutofit/>
          </a:bodyPr>
          <a:lstStyle/>
          <a:p>
            <a:pPr indent="0">
              <a:buNone/>
            </a:pPr>
            <a:r>
              <a:rPr lang="fr-FR" sz="2700" b="0" u="none" strike="noStrike">
                <a:solidFill>
                  <a:schemeClr val="dk1"/>
                </a:solidFill>
                <a:effectLst/>
                <a:uFillTx/>
                <a:latin typeface="Arial"/>
              </a:rPr>
              <a:t>Click to edit the title text format</a:t>
            </a:r>
          </a:p>
        </p:txBody>
      </p:sp>
      <p:sp>
        <p:nvSpPr>
          <p:cNvPr id="17"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FFFFFF"/>
              </a:buClr>
              <a:buSzPct val="45000"/>
              <a:buFont typeface="Wingdings" charset="2"/>
              <a:buChar char=""/>
            </a:pPr>
            <a:r>
              <a:rPr lang="fr-FR" sz="1400" b="0" u="none" strike="noStrike">
                <a:solidFill>
                  <a:srgbClr val="000000"/>
                </a:solidFill>
                <a:effectLst/>
                <a:uFillTx/>
                <a:latin typeface="Arial"/>
              </a:rPr>
              <a:t>Click to edit the outline text format</a:t>
            </a:r>
          </a:p>
          <a:p>
            <a:pPr marL="864000" lvl="1" indent="-324000">
              <a:spcBef>
                <a:spcPts val="1134"/>
              </a:spcBef>
              <a:buClr>
                <a:srgbClr val="FFFFFF"/>
              </a:buClr>
              <a:buSzPct val="75000"/>
              <a:buFont typeface="Symbol" charset="2"/>
              <a:buChar char=""/>
            </a:pPr>
            <a:r>
              <a:rPr lang="fr-FR" sz="1400" b="0" u="none" strike="noStrike">
                <a:solidFill>
                  <a:srgbClr val="000000"/>
                </a:solidFill>
                <a:effectLst/>
                <a:uFillTx/>
                <a:latin typeface="Arial"/>
              </a:rPr>
              <a:t>Second Outline Level</a:t>
            </a:r>
          </a:p>
          <a:p>
            <a:pPr marL="1296000" lvl="2" indent="-288000">
              <a:spcBef>
                <a:spcPts val="850"/>
              </a:spcBef>
              <a:buClr>
                <a:srgbClr val="FFFFFF"/>
              </a:buClr>
              <a:buSzPct val="45000"/>
              <a:buFont typeface="Wingdings" charset="2"/>
              <a:buChar char=""/>
            </a:pPr>
            <a:r>
              <a:rPr lang="fr-FR" sz="1400" b="0" u="none" strike="noStrike">
                <a:solidFill>
                  <a:srgbClr val="000000"/>
                </a:solidFill>
                <a:effectLst/>
                <a:uFillTx/>
                <a:latin typeface="Arial"/>
              </a:rPr>
              <a:t>Third Outline Level</a:t>
            </a:r>
          </a:p>
          <a:p>
            <a:pPr marL="1728000" lvl="3" indent="-216000">
              <a:spcBef>
                <a:spcPts val="567"/>
              </a:spcBef>
              <a:buClr>
                <a:srgbClr val="FFFFFF"/>
              </a:buClr>
              <a:buSzPct val="75000"/>
              <a:buFont typeface="Symbol" charset="2"/>
              <a:buChar char=""/>
            </a:pPr>
            <a:r>
              <a:rPr lang="fr-FR" sz="1400" b="0" u="none" strike="noStrike">
                <a:solidFill>
                  <a:srgbClr val="000000"/>
                </a:solidFill>
                <a:effectLst/>
                <a:uFillTx/>
                <a:latin typeface="Arial"/>
              </a:rPr>
              <a:t>Fourth Outline Level</a:t>
            </a:r>
          </a:p>
          <a:p>
            <a:pPr marL="2160000" lvl="4" indent="-216000">
              <a:spcBef>
                <a:spcPts val="283"/>
              </a:spcBef>
              <a:buClr>
                <a:srgbClr val="FFFFFF"/>
              </a:buClr>
              <a:buSzPct val="45000"/>
              <a:buFont typeface="Wingdings" charset="2"/>
              <a:buChar char=""/>
            </a:pPr>
            <a:r>
              <a:rPr lang="fr-FR" sz="2000" b="0" u="none" strike="noStrike">
                <a:solidFill>
                  <a:srgbClr val="000000"/>
                </a:solidFill>
                <a:effectLst/>
                <a:uFillTx/>
                <a:latin typeface="Arial"/>
              </a:rPr>
              <a:t>Fifth Outline Level</a:t>
            </a:r>
          </a:p>
          <a:p>
            <a:pPr marL="2592000" lvl="5" indent="-216000">
              <a:spcBef>
                <a:spcPts val="283"/>
              </a:spcBef>
              <a:buClr>
                <a:srgbClr val="FFFFFF"/>
              </a:buClr>
              <a:buSzPct val="45000"/>
              <a:buFont typeface="Wingdings" charset="2"/>
              <a:buChar char=""/>
            </a:pPr>
            <a:r>
              <a:rPr lang="fr-FR" sz="2000" b="0" u="none" strike="noStrike">
                <a:solidFill>
                  <a:srgbClr val="000000"/>
                </a:solidFill>
                <a:effectLst/>
                <a:uFillTx/>
                <a:latin typeface="Arial"/>
              </a:rPr>
              <a:t>Sixth Outline Level</a:t>
            </a:r>
          </a:p>
          <a:p>
            <a:pPr marL="3024000" lvl="6" indent="-216000">
              <a:spcBef>
                <a:spcPts val="283"/>
              </a:spcBef>
              <a:buClr>
                <a:srgbClr val="FFFFFF"/>
              </a:buClr>
              <a:buSzPct val="45000"/>
              <a:buFont typeface="Wingdings" charset="2"/>
              <a:buChar char=""/>
            </a:pPr>
            <a:r>
              <a:rPr lang="fr-FR" sz="2000" b="0" u="none" strike="noStrike">
                <a:solidFill>
                  <a:srgbClr val="000000"/>
                </a:solidFill>
                <a:effectLst/>
                <a:uFillTx/>
                <a:latin typeface="Arial"/>
              </a:rPr>
              <a:t>Seventh Outline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CUSTOM_6_1">
    <p:bg>
      <p:bgPr>
        <a:solidFill>
          <a:schemeClr val="lt1"/>
        </a:solidFill>
        <a:effectLst/>
      </p:bgPr>
    </p:bg>
    <p:spTree>
      <p:nvGrpSpPr>
        <p:cNvPr id="1" name=""/>
        <p:cNvGrpSpPr/>
        <p:nvPr/>
      </p:nvGrpSpPr>
      <p:grpSpPr>
        <a:xfrm>
          <a:off x="0" y="0"/>
          <a:ext cx="0" cy="0"/>
          <a:chOff x="0" y="0"/>
          <a:chExt cx="0" cy="0"/>
        </a:xfrm>
      </p:grpSpPr>
      <p:sp>
        <p:nvSpPr>
          <p:cNvPr id="18" name="Google Shape;80;p15"/>
          <p:cNvSpPr/>
          <p:nvPr/>
        </p:nvSpPr>
        <p:spPr>
          <a:xfrm>
            <a:off x="118440" y="146520"/>
            <a:ext cx="8907120" cy="1191600"/>
          </a:xfrm>
          <a:prstGeom prst="roundRect">
            <a:avLst>
              <a:gd name="adj" fmla="val 16667"/>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FFFFFF"/>
              </a:solidFill>
              <a:effectLst/>
              <a:uFillTx/>
              <a:latin typeface="OpenSymbol"/>
            </a:endParaRPr>
          </a:p>
        </p:txBody>
      </p:sp>
      <p:sp>
        <p:nvSpPr>
          <p:cNvPr id="19" name="PlaceHolder 1"/>
          <p:cNvSpPr>
            <a:spLocks noGrp="1"/>
          </p:cNvSpPr>
          <p:nvPr>
            <p:ph type="title"/>
          </p:nvPr>
        </p:nvSpPr>
        <p:spPr>
          <a:xfrm>
            <a:off x="720000" y="458640"/>
            <a:ext cx="7703640" cy="572400"/>
          </a:xfrm>
          <a:prstGeom prst="rect">
            <a:avLst/>
          </a:prstGeom>
          <a:noFill/>
          <a:ln w="0">
            <a:noFill/>
          </a:ln>
        </p:spPr>
        <p:txBody>
          <a:bodyPr lIns="91440" tIns="91440" rIns="91440" bIns="91440" anchor="t">
            <a:noAutofit/>
          </a:bodyPr>
          <a:lstStyle/>
          <a:p>
            <a:pPr indent="0">
              <a:buNone/>
            </a:pPr>
            <a:r>
              <a:rPr lang="fr-FR" sz="2700" b="0" u="none" strike="noStrike">
                <a:solidFill>
                  <a:schemeClr val="dk1"/>
                </a:solidFill>
                <a:effectLst/>
                <a:uFillTx/>
                <a:latin typeface="Arial"/>
              </a:rPr>
              <a:t>Click to edit the title text format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CUSTOM_7">
    <p:bg>
      <p:bgPr>
        <a:solidFill>
          <a:schemeClr val="lt1"/>
        </a:solidFill>
        <a:effectLst/>
      </p:bgPr>
    </p:bg>
    <p:spTree>
      <p:nvGrpSpPr>
        <p:cNvPr id="1" name=""/>
        <p:cNvGrpSpPr/>
        <p:nvPr/>
      </p:nvGrpSpPr>
      <p:grpSpPr>
        <a:xfrm>
          <a:off x="0" y="0"/>
          <a:ext cx="0" cy="0"/>
          <a:chOff x="0" y="0"/>
          <a:chExt cx="0" cy="0"/>
        </a:xfrm>
      </p:grpSpPr>
      <p:sp>
        <p:nvSpPr>
          <p:cNvPr id="20" name="Google Shape;89;p16"/>
          <p:cNvSpPr/>
          <p:nvPr/>
        </p:nvSpPr>
        <p:spPr>
          <a:xfrm>
            <a:off x="118440" y="146520"/>
            <a:ext cx="8907120" cy="1191600"/>
          </a:xfrm>
          <a:prstGeom prst="roundRect">
            <a:avLst>
              <a:gd name="adj" fmla="val 16667"/>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FFFFFF"/>
              </a:solidFill>
              <a:effectLst/>
              <a:uFillTx/>
              <a:latin typeface="OpenSymbol"/>
            </a:endParaRPr>
          </a:p>
        </p:txBody>
      </p:sp>
      <p:sp>
        <p:nvSpPr>
          <p:cNvPr id="21" name="PlaceHolder 1"/>
          <p:cNvSpPr>
            <a:spLocks noGrp="1"/>
          </p:cNvSpPr>
          <p:nvPr>
            <p:ph type="title"/>
          </p:nvPr>
        </p:nvSpPr>
        <p:spPr>
          <a:xfrm>
            <a:off x="720000" y="458640"/>
            <a:ext cx="7703640" cy="572400"/>
          </a:xfrm>
          <a:prstGeom prst="rect">
            <a:avLst/>
          </a:prstGeom>
          <a:noFill/>
          <a:ln w="0">
            <a:noFill/>
          </a:ln>
        </p:spPr>
        <p:txBody>
          <a:bodyPr lIns="91440" tIns="91440" rIns="91440" bIns="91440" anchor="t">
            <a:noAutofit/>
          </a:bodyPr>
          <a:lstStyle/>
          <a:p>
            <a:pPr indent="0">
              <a:buNone/>
            </a:pPr>
            <a:r>
              <a:rPr lang="fr-FR" sz="2700" b="0" u="none" strike="noStrike">
                <a:solidFill>
                  <a:schemeClr val="dk1"/>
                </a:solidFill>
                <a:effectLst/>
                <a:uFillTx/>
                <a:latin typeface="Arial"/>
              </a:rPr>
              <a:t>Click to edit the title text format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CUSTOM_3">
    <p:bg>
      <p:bgPr>
        <a:solidFill>
          <a:schemeClr val="lt1"/>
        </a:solidFill>
        <a:effectLst/>
      </p:bgPr>
    </p:bg>
    <p:spTree>
      <p:nvGrpSpPr>
        <p:cNvPr id="1" name=""/>
        <p:cNvGrpSpPr/>
        <p:nvPr/>
      </p:nvGrpSpPr>
      <p:grpSpPr>
        <a:xfrm>
          <a:off x="0" y="0"/>
          <a:ext cx="0" cy="0"/>
          <a:chOff x="0" y="0"/>
          <a:chExt cx="0" cy="0"/>
        </a:xfrm>
      </p:grpSpPr>
      <p:sp>
        <p:nvSpPr>
          <p:cNvPr id="22" name="PlaceHolder 1"/>
          <p:cNvSpPr>
            <a:spLocks noGrp="1"/>
          </p:cNvSpPr>
          <p:nvPr>
            <p:ph type="title"/>
          </p:nvPr>
        </p:nvSpPr>
        <p:spPr>
          <a:xfrm>
            <a:off x="2347920" y="830160"/>
            <a:ext cx="4447800" cy="823320"/>
          </a:xfrm>
          <a:prstGeom prst="rect">
            <a:avLst/>
          </a:prstGeom>
          <a:noFill/>
          <a:ln w="0">
            <a:noFill/>
          </a:ln>
        </p:spPr>
        <p:txBody>
          <a:bodyPr lIns="91440" tIns="91440" rIns="91440" bIns="91440" anchor="b">
            <a:noAutofit/>
          </a:bodyPr>
          <a:lstStyle/>
          <a:p>
            <a:pPr indent="0">
              <a:buNone/>
            </a:pPr>
            <a:r>
              <a:rPr lang="fr-FR" sz="4500" b="0" u="none" strike="noStrike">
                <a:solidFill>
                  <a:schemeClr val="dk1"/>
                </a:solidFill>
                <a:effectLst/>
                <a:uFillTx/>
                <a:latin typeface="Arial"/>
              </a:rPr>
              <a:t>Click to edit the title text format</a:t>
            </a:r>
          </a:p>
        </p:txBody>
      </p:sp>
      <p:sp>
        <p:nvSpPr>
          <p:cNvPr id="23" name="Google Shape;106;p17"/>
          <p:cNvSpPr/>
          <p:nvPr/>
        </p:nvSpPr>
        <p:spPr>
          <a:xfrm>
            <a:off x="435600" y="3666960"/>
            <a:ext cx="8272440" cy="1044360"/>
          </a:xfrm>
          <a:prstGeom prst="roundRect">
            <a:avLst>
              <a:gd name="adj" fmla="val 17679"/>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FFFFFF"/>
              </a:solidFill>
              <a:effectLst/>
              <a:uFillTx/>
              <a:latin typeface="OpenSymbol"/>
            </a:endParaRPr>
          </a:p>
        </p:txBody>
      </p:sp>
      <p:sp>
        <p:nvSpPr>
          <p:cNvPr id="24" name="Google Shape;107;p17"/>
          <p:cNvSpPr/>
          <p:nvPr/>
        </p:nvSpPr>
        <p:spPr>
          <a:xfrm>
            <a:off x="2099160" y="3710160"/>
            <a:ext cx="4945320" cy="55584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noAutofit/>
          </a:bodyPr>
          <a:lstStyle/>
          <a:p>
            <a:pPr algn="ctr" defTabSz="914400">
              <a:lnSpc>
                <a:spcPct val="115000"/>
              </a:lnSpc>
              <a:tabLst>
                <a:tab pos="0" algn="l"/>
              </a:tabLst>
            </a:pPr>
            <a:r>
              <a:rPr lang="en" sz="1200" b="0" u="none" strike="noStrike">
                <a:solidFill>
                  <a:schemeClr val="dk1"/>
                </a:solidFill>
                <a:effectLst/>
                <a:uFillTx/>
                <a:latin typeface="Funnel Sans"/>
                <a:ea typeface="Funnel Sans"/>
              </a:rPr>
              <a:t>CREDITS: This presentation template was created by </a:t>
            </a:r>
            <a:r>
              <a:rPr lang="en" sz="1200" b="1" u="sng" strike="noStrike">
                <a:solidFill>
                  <a:schemeClr val="hlink"/>
                </a:solidFill>
                <a:effectLst/>
                <a:uFillTx/>
                <a:latin typeface="Funnel Sans"/>
                <a:ea typeface="Funnel Sans"/>
                <a:hlinkClick r:id="rId2"/>
              </a:rPr>
              <a:t>Slidesgo</a:t>
            </a:r>
            <a:r>
              <a:rPr lang="en" sz="1200" b="1" u="none" strike="noStrike">
                <a:solidFill>
                  <a:schemeClr val="dk1"/>
                </a:solidFill>
                <a:effectLst/>
                <a:uFillTx/>
                <a:latin typeface="Funnel Sans"/>
                <a:ea typeface="Funnel Sans"/>
              </a:rPr>
              <a:t>,</a:t>
            </a:r>
            <a:r>
              <a:rPr lang="en" sz="1200" b="0" u="none" strike="noStrike">
                <a:solidFill>
                  <a:schemeClr val="dk1"/>
                </a:solidFill>
                <a:effectLst/>
                <a:uFillTx/>
                <a:latin typeface="Funnel Sans"/>
                <a:ea typeface="Funnel Sans"/>
              </a:rPr>
              <a:t> and includes icons, infographics &amp; images by </a:t>
            </a:r>
            <a:r>
              <a:rPr lang="en" sz="1200" b="1" u="sng" strike="noStrike">
                <a:solidFill>
                  <a:schemeClr val="dk1"/>
                </a:solidFill>
                <a:effectLst/>
                <a:uFillTx/>
                <a:latin typeface="Funnel Sans"/>
                <a:ea typeface="Funnel Sans"/>
                <a:hlinkClick r:id="rId3"/>
              </a:rPr>
              <a:t>Freepik</a:t>
            </a:r>
            <a:r>
              <a:rPr lang="en" sz="1200" b="1" u="sng" strike="noStrike">
                <a:solidFill>
                  <a:schemeClr val="dk1"/>
                </a:solidFill>
                <a:effectLst/>
                <a:uFillTx/>
                <a:latin typeface="Funnel Sans"/>
                <a:ea typeface="Funnel Sans"/>
              </a:rPr>
              <a:t> </a:t>
            </a:r>
            <a:endParaRPr lang="en-US" sz="1200" b="0" u="none" strike="noStrike">
              <a:solidFill>
                <a:srgbClr val="FFFFFF"/>
              </a:solidFill>
              <a:effectLst/>
              <a:uFillTx/>
              <a:latin typeface="OpenSymbol"/>
            </a:endParaRPr>
          </a:p>
        </p:txBody>
      </p:sp>
      <p:sp>
        <p:nvSpPr>
          <p:cNvPr id="25" name="Google Shape;108;p17"/>
          <p:cNvSpPr/>
          <p:nvPr/>
        </p:nvSpPr>
        <p:spPr>
          <a:xfrm>
            <a:off x="435600" y="557640"/>
            <a:ext cx="8272440" cy="2968920"/>
          </a:xfrm>
          <a:prstGeom prst="roundRect">
            <a:avLst>
              <a:gd name="adj" fmla="val 7654"/>
            </a:avLst>
          </a:prstGeom>
          <a:no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FFFFFF"/>
              </a:solidFill>
              <a:effectLst/>
              <a:uFillTx/>
              <a:latin typeface="OpenSymbo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CUSTOM_9">
    <p:bg>
      <p:bgPr>
        <a:solidFill>
          <a:schemeClr val="lt1"/>
        </a:solidFill>
        <a:effectLst/>
      </p:bgPr>
    </p:bg>
    <p:spTree>
      <p:nvGrpSpPr>
        <p:cNvPr id="1" name=""/>
        <p:cNvGrpSpPr/>
        <p:nvPr/>
      </p:nvGrpSpPr>
      <p:grpSpPr>
        <a:xfrm>
          <a:off x="0" y="0"/>
          <a:ext cx="0" cy="0"/>
          <a:chOff x="0" y="0"/>
          <a:chExt cx="0" cy="0"/>
        </a:xfrm>
      </p:grpSpPr>
      <p:sp>
        <p:nvSpPr>
          <p:cNvPr id="26" name="Google Shape;110;p18"/>
          <p:cNvSpPr/>
          <p:nvPr/>
        </p:nvSpPr>
        <p:spPr>
          <a:xfrm>
            <a:off x="118440" y="146520"/>
            <a:ext cx="8907120" cy="1191600"/>
          </a:xfrm>
          <a:prstGeom prst="roundRect">
            <a:avLst>
              <a:gd name="adj" fmla="val 16667"/>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FFFFFF"/>
              </a:solidFill>
              <a:effectLst/>
              <a:uFillTx/>
              <a:latin typeface="OpenSymbo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theme" Target="../theme/theme1.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 /><Relationship Id="rId2" Type="http://schemas.openxmlformats.org/officeDocument/2006/relationships/slideLayout" Target="../slideLayouts/slideLayout20.xml" /><Relationship Id="rId1" Type="http://schemas.openxmlformats.org/officeDocument/2006/relationships/slideLayout" Target="../slideLayouts/slideLayout19.xml" /><Relationship Id="rId4" Type="http://schemas.openxmlformats.org/officeDocument/2006/relationships/theme" Target="../theme/theme2.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2.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17.xml" /></Relationships>
</file>

<file path=ppt/slides/_rels/slide13.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17.xml" /></Relationships>
</file>

<file path=ppt/slides/_rels/slide14.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17.xml" /></Relationships>
</file>

<file path=ppt/slides/_rels/slide15.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17.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8.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17.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5.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1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8.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17.xml" /></Relationships>
</file>

<file path=ppt/slides/_rels/slide9.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1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D6F66-664E-436F-4180-7449F2081E8B}"/>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0BB4DEF6-A750-3A7D-25CF-A156659B75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476750"/>
          </a:xfrm>
          <a:prstGeom prst="rect">
            <a:avLst/>
          </a:prstGeom>
        </p:spPr>
      </p:pic>
    </p:spTree>
    <p:extLst>
      <p:ext uri="{BB962C8B-B14F-4D97-AF65-F5344CB8AC3E}">
        <p14:creationId xmlns:p14="http://schemas.microsoft.com/office/powerpoint/2010/main" val="529901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Google Shape;224;p28"/>
          <p:cNvGrpSpPr/>
          <p:nvPr/>
        </p:nvGrpSpPr>
        <p:grpSpPr>
          <a:xfrm>
            <a:off x="118440" y="1505520"/>
            <a:ext cx="8907120" cy="3546720"/>
            <a:chOff x="118440" y="1505520"/>
            <a:chExt cx="8907120" cy="3546720"/>
          </a:xfrm>
        </p:grpSpPr>
        <p:sp>
          <p:nvSpPr>
            <p:cNvPr id="92" name="Google Shape;225;p28"/>
            <p:cNvSpPr/>
            <p:nvPr/>
          </p:nvSpPr>
          <p:spPr>
            <a:xfrm>
              <a:off x="118440" y="1505520"/>
              <a:ext cx="8906760" cy="3157920"/>
            </a:xfrm>
            <a:prstGeom prst="roundRect">
              <a:avLst>
                <a:gd name="adj" fmla="val 5521"/>
              </a:avLst>
            </a:prstGeom>
            <a:no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FFFFFF"/>
                </a:solidFill>
                <a:effectLst/>
                <a:uFillTx/>
                <a:latin typeface="OpenSymbol"/>
              </a:endParaRPr>
            </a:p>
          </p:txBody>
        </p:sp>
        <p:sp>
          <p:nvSpPr>
            <p:cNvPr id="93" name="Google Shape;226;p28"/>
            <p:cNvSpPr/>
            <p:nvPr/>
          </p:nvSpPr>
          <p:spPr>
            <a:xfrm rot="5400000">
              <a:off x="4471200" y="497880"/>
              <a:ext cx="201600" cy="8906760"/>
            </a:xfrm>
            <a:prstGeom prst="roundRect">
              <a:avLst>
                <a:gd name="adj" fmla="val 50000"/>
              </a:avLst>
            </a:prstGeom>
            <a:noFill/>
            <a:ln w="9525">
              <a:solidFill>
                <a:srgbClr val="00FFA4"/>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FFFFFF"/>
                </a:solidFill>
                <a:effectLst/>
                <a:uFillTx/>
                <a:latin typeface="OpenSymbol"/>
              </a:endParaRPr>
            </a:p>
          </p:txBody>
        </p:sp>
      </p:grpSp>
      <p:sp>
        <p:nvSpPr>
          <p:cNvPr id="94" name="PlaceHolder 1"/>
          <p:cNvSpPr>
            <a:spLocks noGrp="1"/>
          </p:cNvSpPr>
          <p:nvPr>
            <p:ph type="title"/>
          </p:nvPr>
        </p:nvSpPr>
        <p:spPr>
          <a:xfrm>
            <a:off x="723960" y="457200"/>
            <a:ext cx="7705440" cy="571320"/>
          </a:xfrm>
          <a:prstGeom prst="rect">
            <a:avLst/>
          </a:prstGeom>
          <a:noFill/>
          <a:ln w="0">
            <a:noFill/>
          </a:ln>
        </p:spPr>
        <p:txBody>
          <a:bodyPr lIns="91440" tIns="91440" rIns="91440" bIns="91440" anchor="t">
            <a:normAutofit lnSpcReduction="9999"/>
          </a:bodyPr>
          <a:lstStyle/>
          <a:p>
            <a:pPr indent="0" algn="ctr">
              <a:lnSpc>
                <a:spcPct val="100000"/>
              </a:lnSpc>
              <a:buNone/>
              <a:tabLst>
                <a:tab pos="0" algn="l"/>
              </a:tabLst>
            </a:pPr>
            <a:r>
              <a:rPr lang="en-US" sz="2700" b="1" u="none" strike="noStrike">
                <a:solidFill>
                  <a:schemeClr val="dk1"/>
                </a:solidFill>
                <a:effectLst/>
                <a:uFillTx/>
                <a:latin typeface="Manrope"/>
                <a:ea typeface="Manrope"/>
              </a:rPr>
              <a:t>Definition and Function</a:t>
            </a:r>
            <a:endParaRPr lang="fr-FR" sz="2700" b="0" u="none" strike="noStrike">
              <a:solidFill>
                <a:schemeClr val="dk1"/>
              </a:solidFill>
              <a:effectLst/>
              <a:uFillTx/>
              <a:latin typeface="Arial"/>
            </a:endParaRPr>
          </a:p>
        </p:txBody>
      </p:sp>
      <p:sp>
        <p:nvSpPr>
          <p:cNvPr id="95" name="PlaceHolder 2"/>
          <p:cNvSpPr>
            <a:spLocks noGrp="1"/>
          </p:cNvSpPr>
          <p:nvPr>
            <p:ph type="subTitle"/>
          </p:nvPr>
        </p:nvSpPr>
        <p:spPr>
          <a:xfrm>
            <a:off x="695160" y="1809720"/>
            <a:ext cx="7762680" cy="2619000"/>
          </a:xfrm>
          <a:prstGeom prst="rect">
            <a:avLst/>
          </a:prstGeom>
          <a:noFill/>
          <a:ln w="0">
            <a:noFill/>
          </a:ln>
        </p:spPr>
        <p:txBody>
          <a:bodyPr lIns="91440" tIns="91440" rIns="91440" bIns="91440" anchor="t">
            <a:normAutofit/>
          </a:bodyPr>
          <a:lstStyle/>
          <a:p>
            <a:pPr indent="0">
              <a:lnSpc>
                <a:spcPct val="120000"/>
              </a:lnSpc>
              <a:buNone/>
              <a:tabLst>
                <a:tab pos="0" algn="l"/>
              </a:tabLst>
            </a:pPr>
            <a:r>
              <a:rPr lang="en-US" sz="1200" b="0" u="none" strike="noStrike">
                <a:solidFill>
                  <a:schemeClr val="dk1"/>
                </a:solidFill>
                <a:effectLst/>
                <a:uFillTx/>
                <a:latin typeface="Funnel Sans"/>
                <a:ea typeface="Funnel Sans"/>
              </a:rPr>
              <a:t>The </a:t>
            </a:r>
            <a:r>
              <a:rPr lang="en-US" sz="1200" b="0" i="1" u="none" strike="noStrike">
                <a:solidFill>
                  <a:schemeClr val="dk1"/>
                </a:solidFill>
                <a:effectLst/>
                <a:uFillTx/>
                <a:latin typeface="Funnel Sans"/>
                <a:ea typeface="Funnel Sans"/>
              </a:rPr>
              <a:t>secondary market</a:t>
            </a:r>
            <a:r>
              <a:rPr lang="en-US" sz="1200" b="0" u="none" strike="noStrike">
                <a:solidFill>
                  <a:schemeClr val="dk1"/>
                </a:solidFill>
                <a:effectLst/>
                <a:uFillTx/>
                <a:latin typeface="Funnel Sans"/>
                <a:ea typeface="Funnel Sans"/>
              </a:rPr>
              <a:t> is where previously issued securities are bought and sold among investors. It provides liquidity and continuous price discovery, allowing holders of securities to convert assets into cash easily. This market supports efficient allocation and valuation of financial instruments.</a:t>
            </a:r>
            <a:endParaRPr lang="en-US" sz="1200" b="0" u="none" strike="noStrike">
              <a:solidFill>
                <a:srgbClr val="FFFFFF"/>
              </a:solidFill>
              <a:effectLst/>
              <a:uFillTx/>
              <a:latin typeface="OpenSymbo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Google Shape;224;p28"/>
          <p:cNvGrpSpPr/>
          <p:nvPr/>
        </p:nvGrpSpPr>
        <p:grpSpPr>
          <a:xfrm>
            <a:off x="118440" y="1505520"/>
            <a:ext cx="8907120" cy="3546720"/>
            <a:chOff x="118440" y="1505520"/>
            <a:chExt cx="8907120" cy="3546720"/>
          </a:xfrm>
        </p:grpSpPr>
        <p:sp>
          <p:nvSpPr>
            <p:cNvPr id="97" name="Google Shape;225;p28"/>
            <p:cNvSpPr/>
            <p:nvPr/>
          </p:nvSpPr>
          <p:spPr>
            <a:xfrm>
              <a:off x="118440" y="1505520"/>
              <a:ext cx="8906760" cy="3157920"/>
            </a:xfrm>
            <a:prstGeom prst="roundRect">
              <a:avLst>
                <a:gd name="adj" fmla="val 5521"/>
              </a:avLst>
            </a:prstGeom>
            <a:no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FFFFFF"/>
                </a:solidFill>
                <a:effectLst/>
                <a:uFillTx/>
                <a:latin typeface="OpenSymbol"/>
              </a:endParaRPr>
            </a:p>
          </p:txBody>
        </p:sp>
        <p:sp>
          <p:nvSpPr>
            <p:cNvPr id="98" name="Google Shape;226;p28"/>
            <p:cNvSpPr/>
            <p:nvPr/>
          </p:nvSpPr>
          <p:spPr>
            <a:xfrm rot="5400000">
              <a:off x="4471200" y="497880"/>
              <a:ext cx="201600" cy="8906760"/>
            </a:xfrm>
            <a:prstGeom prst="roundRect">
              <a:avLst>
                <a:gd name="adj" fmla="val 50000"/>
              </a:avLst>
            </a:prstGeom>
            <a:noFill/>
            <a:ln w="9525">
              <a:solidFill>
                <a:srgbClr val="00FFA4"/>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FFFFFF"/>
                </a:solidFill>
                <a:effectLst/>
                <a:uFillTx/>
                <a:latin typeface="OpenSymbol"/>
              </a:endParaRPr>
            </a:p>
          </p:txBody>
        </p:sp>
      </p:grpSp>
      <p:sp>
        <p:nvSpPr>
          <p:cNvPr id="99" name="PlaceHolder 1"/>
          <p:cNvSpPr>
            <a:spLocks noGrp="1"/>
          </p:cNvSpPr>
          <p:nvPr>
            <p:ph type="title"/>
          </p:nvPr>
        </p:nvSpPr>
        <p:spPr>
          <a:xfrm>
            <a:off x="723960" y="457200"/>
            <a:ext cx="7705440" cy="571320"/>
          </a:xfrm>
          <a:prstGeom prst="rect">
            <a:avLst/>
          </a:prstGeom>
          <a:noFill/>
          <a:ln w="0">
            <a:noFill/>
          </a:ln>
        </p:spPr>
        <p:txBody>
          <a:bodyPr lIns="91440" tIns="91440" rIns="91440" bIns="91440" anchor="t">
            <a:normAutofit lnSpcReduction="9999"/>
          </a:bodyPr>
          <a:lstStyle/>
          <a:p>
            <a:pPr indent="0" algn="ctr">
              <a:lnSpc>
                <a:spcPct val="100000"/>
              </a:lnSpc>
              <a:buNone/>
              <a:tabLst>
                <a:tab pos="0" algn="l"/>
              </a:tabLst>
            </a:pPr>
            <a:r>
              <a:rPr lang="en-US" sz="2700" b="1" u="none" strike="noStrike">
                <a:solidFill>
                  <a:schemeClr val="dk1"/>
                </a:solidFill>
                <a:effectLst/>
                <a:uFillTx/>
                <a:latin typeface="Manrope"/>
                <a:ea typeface="Manrope"/>
              </a:rPr>
              <a:t>Types of Exchanges</a:t>
            </a:r>
            <a:endParaRPr lang="fr-FR" sz="2700" b="0" u="none" strike="noStrike">
              <a:solidFill>
                <a:schemeClr val="dk1"/>
              </a:solidFill>
              <a:effectLst/>
              <a:uFillTx/>
              <a:latin typeface="Arial"/>
            </a:endParaRPr>
          </a:p>
        </p:txBody>
      </p:sp>
      <p:sp>
        <p:nvSpPr>
          <p:cNvPr id="100" name="PlaceHolder 2"/>
          <p:cNvSpPr>
            <a:spLocks noGrp="1"/>
          </p:cNvSpPr>
          <p:nvPr>
            <p:ph type="subTitle"/>
          </p:nvPr>
        </p:nvSpPr>
        <p:spPr>
          <a:xfrm>
            <a:off x="695160" y="1809720"/>
            <a:ext cx="7762680" cy="2619000"/>
          </a:xfrm>
          <a:prstGeom prst="rect">
            <a:avLst/>
          </a:prstGeom>
          <a:noFill/>
          <a:ln w="0">
            <a:noFill/>
          </a:ln>
        </p:spPr>
        <p:txBody>
          <a:bodyPr lIns="91440" tIns="91440" rIns="91440" bIns="91440" anchor="t">
            <a:normAutofit/>
          </a:bodyPr>
          <a:lstStyle/>
          <a:p>
            <a:pPr indent="0">
              <a:lnSpc>
                <a:spcPct val="120000"/>
              </a:lnSpc>
              <a:buNone/>
              <a:tabLst>
                <a:tab pos="0" algn="l"/>
              </a:tabLst>
            </a:pPr>
            <a:r>
              <a:rPr lang="en-US" sz="1200" b="0" u="none" strike="noStrike">
                <a:solidFill>
                  <a:schemeClr val="dk1"/>
                </a:solidFill>
                <a:effectLst/>
                <a:uFillTx/>
                <a:latin typeface="Funnel Sans"/>
                <a:ea typeface="Funnel Sans"/>
              </a:rPr>
              <a:t>Secondary market transactions take place on </a:t>
            </a:r>
            <a:r>
              <a:rPr lang="en-US" sz="1200" b="0" i="1" u="none" strike="noStrike">
                <a:solidFill>
                  <a:schemeClr val="dk1"/>
                </a:solidFill>
                <a:effectLst/>
                <a:uFillTx/>
                <a:latin typeface="Funnel Sans"/>
                <a:ea typeface="Funnel Sans"/>
              </a:rPr>
              <a:t>organized stock exchanges</a:t>
            </a:r>
            <a:r>
              <a:rPr lang="en-US" sz="1200" b="0" u="none" strike="noStrike">
                <a:solidFill>
                  <a:schemeClr val="dk1"/>
                </a:solidFill>
                <a:effectLst/>
                <a:uFillTx/>
                <a:latin typeface="Funnel Sans"/>
                <a:ea typeface="Funnel Sans"/>
              </a:rPr>
              <a:t> like the NYSE or Nasdaq, as well as on </a:t>
            </a:r>
            <a:r>
              <a:rPr lang="en-US" sz="1200" b="0" i="1" u="none" strike="noStrike">
                <a:solidFill>
                  <a:schemeClr val="dk1"/>
                </a:solidFill>
                <a:effectLst/>
                <a:uFillTx/>
                <a:latin typeface="Funnel Sans"/>
                <a:ea typeface="Funnel Sans"/>
              </a:rPr>
              <a:t>over-the-counter (OTC)</a:t>
            </a:r>
            <a:r>
              <a:rPr lang="en-US" sz="1200" b="0" u="none" strike="noStrike">
                <a:solidFill>
                  <a:schemeClr val="dk1"/>
                </a:solidFill>
                <a:effectLst/>
                <a:uFillTx/>
                <a:latin typeface="Funnel Sans"/>
                <a:ea typeface="Funnel Sans"/>
              </a:rPr>
              <a:t> platforms. Exchanges impose rules and transparency, while OTC trading may offer more flexibility, catering to different trading needs and security types.</a:t>
            </a:r>
            <a:endParaRPr lang="en-US" sz="1200" b="0" u="none" strike="noStrike">
              <a:solidFill>
                <a:srgbClr val="FFFFFF"/>
              </a:solidFill>
              <a:effectLst/>
              <a:uFillTx/>
              <a:latin typeface="OpenSymbo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Google Shape;280;p31"/>
          <p:cNvPicPr/>
          <p:nvPr/>
        </p:nvPicPr>
        <p:blipFill>
          <a:blip r:embed="rId2"/>
          <a:srcRect l="13798" r="1556"/>
          <a:stretch/>
        </p:blipFill>
        <p:spPr>
          <a:xfrm>
            <a:off x="5659200" y="0"/>
            <a:ext cx="3484440" cy="5143320"/>
          </a:xfrm>
          <a:prstGeom prst="rect">
            <a:avLst/>
          </a:prstGeom>
          <a:noFill/>
          <a:ln w="0">
            <a:noFill/>
          </a:ln>
        </p:spPr>
      </p:pic>
      <p:grpSp>
        <p:nvGrpSpPr>
          <p:cNvPr id="102" name="Google Shape;281;p31"/>
          <p:cNvGrpSpPr/>
          <p:nvPr/>
        </p:nvGrpSpPr>
        <p:grpSpPr>
          <a:xfrm>
            <a:off x="118440" y="585360"/>
            <a:ext cx="8907120" cy="4466880"/>
            <a:chOff x="118440" y="585360"/>
            <a:chExt cx="8907120" cy="4466880"/>
          </a:xfrm>
        </p:grpSpPr>
        <p:sp>
          <p:nvSpPr>
            <p:cNvPr id="103" name="Google Shape;282;p31"/>
            <p:cNvSpPr/>
            <p:nvPr/>
          </p:nvSpPr>
          <p:spPr>
            <a:xfrm>
              <a:off x="118440" y="585360"/>
              <a:ext cx="5191920" cy="1491120"/>
            </a:xfrm>
            <a:prstGeom prst="roundRect">
              <a:avLst>
                <a:gd name="adj" fmla="val 16667"/>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FFFFFF"/>
                </a:solidFill>
                <a:effectLst/>
                <a:uFillTx/>
                <a:latin typeface="OpenSymbol"/>
              </a:endParaRPr>
            </a:p>
          </p:txBody>
        </p:sp>
        <p:sp>
          <p:nvSpPr>
            <p:cNvPr id="104" name="Google Shape;283;p31"/>
            <p:cNvSpPr/>
            <p:nvPr/>
          </p:nvSpPr>
          <p:spPr>
            <a:xfrm rot="5400000">
              <a:off x="4471200" y="497880"/>
              <a:ext cx="201600" cy="8906760"/>
            </a:xfrm>
            <a:prstGeom prst="roundRect">
              <a:avLst>
                <a:gd name="adj" fmla="val 50000"/>
              </a:avLst>
            </a:prstGeom>
            <a:noFill/>
            <a:ln w="9525">
              <a:solidFill>
                <a:srgbClr val="00FFA4"/>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FFFFFF"/>
                </a:solidFill>
                <a:effectLst/>
                <a:uFillTx/>
                <a:latin typeface="OpenSymbol"/>
              </a:endParaRPr>
            </a:p>
          </p:txBody>
        </p:sp>
      </p:grpSp>
      <p:sp>
        <p:nvSpPr>
          <p:cNvPr id="105" name="PlaceHolder 1"/>
          <p:cNvSpPr>
            <a:spLocks noGrp="1"/>
          </p:cNvSpPr>
          <p:nvPr>
            <p:ph type="title"/>
          </p:nvPr>
        </p:nvSpPr>
        <p:spPr>
          <a:xfrm>
            <a:off x="228600" y="600120"/>
            <a:ext cx="4723920" cy="1399680"/>
          </a:xfrm>
          <a:prstGeom prst="rect">
            <a:avLst/>
          </a:prstGeom>
          <a:noFill/>
          <a:ln w="0">
            <a:noFill/>
          </a:ln>
        </p:spPr>
        <p:txBody>
          <a:bodyPr lIns="91440" tIns="91440" rIns="91440" bIns="91440" anchor="b">
            <a:normAutofit/>
          </a:bodyPr>
          <a:lstStyle/>
          <a:p>
            <a:pPr indent="0">
              <a:lnSpc>
                <a:spcPct val="100000"/>
              </a:lnSpc>
              <a:buNone/>
              <a:tabLst>
                <a:tab pos="0" algn="l"/>
              </a:tabLst>
            </a:pPr>
            <a:r>
              <a:rPr lang="en-US" sz="2700" b="1" u="none" strike="noStrike">
                <a:solidFill>
                  <a:schemeClr val="dk1"/>
                </a:solidFill>
                <a:effectLst/>
                <a:uFillTx/>
                <a:latin typeface="Manrope"/>
                <a:ea typeface="Manrope"/>
              </a:rPr>
              <a:t>Price Determination</a:t>
            </a:r>
            <a:endParaRPr lang="fr-FR" sz="2700" b="0" u="none" strike="noStrike">
              <a:solidFill>
                <a:schemeClr val="dk1"/>
              </a:solidFill>
              <a:effectLst/>
              <a:uFillTx/>
              <a:latin typeface="Arial"/>
            </a:endParaRPr>
          </a:p>
          <a:p>
            <a:pPr indent="0">
              <a:lnSpc>
                <a:spcPct val="100000"/>
              </a:lnSpc>
              <a:buNone/>
              <a:tabLst>
                <a:tab pos="0" algn="l"/>
              </a:tabLst>
            </a:pPr>
            <a:r>
              <a:rPr lang="en-US" sz="2700" b="1" u="none" strike="noStrike">
                <a:solidFill>
                  <a:schemeClr val="dk1"/>
                </a:solidFill>
                <a:effectLst/>
                <a:uFillTx/>
                <a:latin typeface="Manrope"/>
                <a:ea typeface="Manrope"/>
              </a:rPr>
              <a:t> Mechanisms</a:t>
            </a:r>
            <a:endParaRPr lang="fr-FR" sz="2700" b="0" u="none" strike="noStrike">
              <a:solidFill>
                <a:schemeClr val="dk1"/>
              </a:solidFill>
              <a:effectLst/>
              <a:uFillTx/>
              <a:latin typeface="Arial"/>
            </a:endParaRPr>
          </a:p>
        </p:txBody>
      </p:sp>
      <p:sp>
        <p:nvSpPr>
          <p:cNvPr id="106" name="PlaceHolder 2"/>
          <p:cNvSpPr>
            <a:spLocks noGrp="1"/>
          </p:cNvSpPr>
          <p:nvPr>
            <p:ph type="subTitle"/>
          </p:nvPr>
        </p:nvSpPr>
        <p:spPr>
          <a:xfrm>
            <a:off x="228600" y="2314440"/>
            <a:ext cx="4028760" cy="2095200"/>
          </a:xfrm>
          <a:prstGeom prst="rect">
            <a:avLst/>
          </a:prstGeom>
          <a:noFill/>
          <a:ln w="0">
            <a:noFill/>
          </a:ln>
        </p:spPr>
        <p:txBody>
          <a:bodyPr lIns="91440" tIns="91440" rIns="91440" bIns="91440" anchor="b">
            <a:normAutofit/>
          </a:bodyPr>
          <a:lstStyle/>
          <a:p>
            <a:pPr indent="0">
              <a:lnSpc>
                <a:spcPct val="120000"/>
              </a:lnSpc>
              <a:buNone/>
              <a:tabLst>
                <a:tab pos="0" algn="l"/>
              </a:tabLst>
            </a:pPr>
            <a:r>
              <a:rPr lang="en-US" sz="1200" b="0" u="none" strike="noStrike">
                <a:solidFill>
                  <a:schemeClr val="dk1"/>
                </a:solidFill>
                <a:effectLst/>
                <a:uFillTx/>
                <a:latin typeface="Funnel Sans"/>
                <a:ea typeface="Funnel Sans"/>
              </a:rPr>
              <a:t>In the secondary market, prices are determined by </a:t>
            </a:r>
            <a:r>
              <a:rPr lang="en-US" sz="1200" b="0" i="1" u="none" strike="noStrike">
                <a:solidFill>
                  <a:schemeClr val="dk1"/>
                </a:solidFill>
                <a:effectLst/>
                <a:uFillTx/>
                <a:latin typeface="Funnel Sans"/>
                <a:ea typeface="Funnel Sans"/>
              </a:rPr>
              <a:t>supply and demand dynamics</a:t>
            </a:r>
            <a:r>
              <a:rPr lang="en-US" sz="1200" b="0" u="none" strike="noStrike">
                <a:solidFill>
                  <a:schemeClr val="dk1"/>
                </a:solidFill>
                <a:effectLst/>
                <a:uFillTx/>
                <a:latin typeface="Funnel Sans"/>
                <a:ea typeface="Funnel Sans"/>
              </a:rPr>
              <a:t>. Factors such as investor sentiment, company performance, economic indicators, and market conditions influence pricing. This continuous price discovery ensures securities are fairly valued, providing transparency and efficiency to traders and investors.</a:t>
            </a:r>
            <a:endParaRPr lang="en-US" sz="1200" b="0" u="none" strike="noStrike">
              <a:solidFill>
                <a:srgbClr val="FFFFFF"/>
              </a:solidFill>
              <a:effectLst/>
              <a:uFillTx/>
              <a:latin typeface="OpenSymbo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Google Shape;280;p31"/>
          <p:cNvPicPr/>
          <p:nvPr/>
        </p:nvPicPr>
        <p:blipFill>
          <a:blip r:embed="rId2"/>
          <a:srcRect l="13798" r="1556"/>
          <a:stretch/>
        </p:blipFill>
        <p:spPr>
          <a:xfrm>
            <a:off x="5659200" y="0"/>
            <a:ext cx="3484440" cy="5143320"/>
          </a:xfrm>
          <a:prstGeom prst="rect">
            <a:avLst/>
          </a:prstGeom>
          <a:noFill/>
          <a:ln w="0">
            <a:noFill/>
          </a:ln>
        </p:spPr>
      </p:pic>
      <p:grpSp>
        <p:nvGrpSpPr>
          <p:cNvPr id="108" name="Google Shape;281;p31"/>
          <p:cNvGrpSpPr/>
          <p:nvPr/>
        </p:nvGrpSpPr>
        <p:grpSpPr>
          <a:xfrm>
            <a:off x="118440" y="585360"/>
            <a:ext cx="8907120" cy="4466880"/>
            <a:chOff x="118440" y="585360"/>
            <a:chExt cx="8907120" cy="4466880"/>
          </a:xfrm>
        </p:grpSpPr>
        <p:sp>
          <p:nvSpPr>
            <p:cNvPr id="109" name="Google Shape;282;p31"/>
            <p:cNvSpPr/>
            <p:nvPr/>
          </p:nvSpPr>
          <p:spPr>
            <a:xfrm>
              <a:off x="118440" y="585360"/>
              <a:ext cx="5191920" cy="1491120"/>
            </a:xfrm>
            <a:prstGeom prst="roundRect">
              <a:avLst>
                <a:gd name="adj" fmla="val 16667"/>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FFFFFF"/>
                </a:solidFill>
                <a:effectLst/>
                <a:uFillTx/>
                <a:latin typeface="OpenSymbol"/>
              </a:endParaRPr>
            </a:p>
          </p:txBody>
        </p:sp>
        <p:sp>
          <p:nvSpPr>
            <p:cNvPr id="110" name="Google Shape;283;p31"/>
            <p:cNvSpPr/>
            <p:nvPr/>
          </p:nvSpPr>
          <p:spPr>
            <a:xfrm rot="5400000">
              <a:off x="4471200" y="497880"/>
              <a:ext cx="201600" cy="8906760"/>
            </a:xfrm>
            <a:prstGeom prst="roundRect">
              <a:avLst>
                <a:gd name="adj" fmla="val 50000"/>
              </a:avLst>
            </a:prstGeom>
            <a:noFill/>
            <a:ln w="9525">
              <a:solidFill>
                <a:srgbClr val="00FFA4"/>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FFFFFF"/>
                </a:solidFill>
                <a:effectLst/>
                <a:uFillTx/>
                <a:latin typeface="OpenSymbol"/>
              </a:endParaRPr>
            </a:p>
          </p:txBody>
        </p:sp>
      </p:grpSp>
      <p:sp>
        <p:nvSpPr>
          <p:cNvPr id="111" name="PlaceHolder 1"/>
          <p:cNvSpPr>
            <a:spLocks noGrp="1"/>
          </p:cNvSpPr>
          <p:nvPr>
            <p:ph type="title"/>
          </p:nvPr>
        </p:nvSpPr>
        <p:spPr>
          <a:xfrm>
            <a:off x="228600" y="600120"/>
            <a:ext cx="4723920" cy="1399680"/>
          </a:xfrm>
          <a:prstGeom prst="rect">
            <a:avLst/>
          </a:prstGeom>
          <a:noFill/>
          <a:ln w="0">
            <a:noFill/>
          </a:ln>
        </p:spPr>
        <p:txBody>
          <a:bodyPr lIns="91440" tIns="91440" rIns="91440" bIns="91440" anchor="b">
            <a:normAutofit/>
          </a:bodyPr>
          <a:lstStyle/>
          <a:p>
            <a:pPr indent="0">
              <a:lnSpc>
                <a:spcPct val="100000"/>
              </a:lnSpc>
              <a:buNone/>
              <a:tabLst>
                <a:tab pos="0" algn="l"/>
              </a:tabLst>
            </a:pPr>
            <a:r>
              <a:rPr lang="en-US" sz="2700" b="1" u="none" strike="noStrike">
                <a:solidFill>
                  <a:schemeClr val="dk1"/>
                </a:solidFill>
                <a:effectLst/>
                <a:uFillTx/>
                <a:latin typeface="Manrope"/>
                <a:ea typeface="Manrope"/>
              </a:rPr>
              <a:t>Key</a:t>
            </a:r>
            <a:endParaRPr lang="fr-FR" sz="2700" b="0" u="none" strike="noStrike">
              <a:solidFill>
                <a:schemeClr val="dk1"/>
              </a:solidFill>
              <a:effectLst/>
              <a:uFillTx/>
              <a:latin typeface="Arial"/>
            </a:endParaRPr>
          </a:p>
          <a:p>
            <a:pPr indent="0">
              <a:lnSpc>
                <a:spcPct val="100000"/>
              </a:lnSpc>
              <a:buNone/>
              <a:tabLst>
                <a:tab pos="0" algn="l"/>
              </a:tabLst>
            </a:pPr>
            <a:r>
              <a:rPr lang="en-US" sz="2700" b="1" u="none" strike="noStrike">
                <a:solidFill>
                  <a:schemeClr val="dk1"/>
                </a:solidFill>
                <a:effectLst/>
                <a:uFillTx/>
                <a:latin typeface="Manrope"/>
                <a:ea typeface="Manrope"/>
              </a:rPr>
              <a:t> Differences</a:t>
            </a:r>
            <a:endParaRPr lang="fr-FR" sz="2700" b="0" u="none" strike="noStrike">
              <a:solidFill>
                <a:schemeClr val="dk1"/>
              </a:solidFill>
              <a:effectLst/>
              <a:uFillTx/>
              <a:latin typeface="Arial"/>
            </a:endParaRPr>
          </a:p>
        </p:txBody>
      </p:sp>
      <p:sp>
        <p:nvSpPr>
          <p:cNvPr id="112" name="PlaceHolder 2"/>
          <p:cNvSpPr>
            <a:spLocks noGrp="1"/>
          </p:cNvSpPr>
          <p:nvPr>
            <p:ph type="subTitle"/>
          </p:nvPr>
        </p:nvSpPr>
        <p:spPr>
          <a:xfrm>
            <a:off x="228600" y="2314080"/>
            <a:ext cx="4028760" cy="2095560"/>
          </a:xfrm>
          <a:prstGeom prst="rect">
            <a:avLst/>
          </a:prstGeom>
          <a:noFill/>
          <a:ln w="0">
            <a:noFill/>
          </a:ln>
        </p:spPr>
        <p:txBody>
          <a:bodyPr lIns="91440" tIns="91440" rIns="91440" bIns="91440" anchor="b">
            <a:spAutoFit/>
          </a:bodyPr>
          <a:lstStyle/>
          <a:p>
            <a:pPr indent="0" algn="ctr">
              <a:buNone/>
            </a:pPr>
            <a:endParaRPr lang="en-US" sz="1400" b="0" u="none" strike="noStrike">
              <a:solidFill>
                <a:schemeClr val="dk1"/>
              </a:solidFill>
              <a:effectLst/>
              <a:uFillTx/>
              <a:latin typeface="Funnel Sans"/>
              <a:ea typeface="Funnel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Google Shape;280;p31"/>
          <p:cNvPicPr/>
          <p:nvPr/>
        </p:nvPicPr>
        <p:blipFill>
          <a:blip r:embed="rId2"/>
          <a:srcRect l="13798" r="1556"/>
          <a:stretch/>
        </p:blipFill>
        <p:spPr>
          <a:xfrm>
            <a:off x="5659200" y="0"/>
            <a:ext cx="3484440" cy="5143320"/>
          </a:xfrm>
          <a:prstGeom prst="rect">
            <a:avLst/>
          </a:prstGeom>
          <a:noFill/>
          <a:ln w="0">
            <a:noFill/>
          </a:ln>
        </p:spPr>
      </p:pic>
      <p:grpSp>
        <p:nvGrpSpPr>
          <p:cNvPr id="114" name="Google Shape;281;p31"/>
          <p:cNvGrpSpPr/>
          <p:nvPr/>
        </p:nvGrpSpPr>
        <p:grpSpPr>
          <a:xfrm>
            <a:off x="118440" y="585360"/>
            <a:ext cx="8907120" cy="4466880"/>
            <a:chOff x="118440" y="585360"/>
            <a:chExt cx="8907120" cy="4466880"/>
          </a:xfrm>
        </p:grpSpPr>
        <p:sp>
          <p:nvSpPr>
            <p:cNvPr id="115" name="Google Shape;282;p31"/>
            <p:cNvSpPr/>
            <p:nvPr/>
          </p:nvSpPr>
          <p:spPr>
            <a:xfrm>
              <a:off x="118440" y="585360"/>
              <a:ext cx="5191920" cy="1491120"/>
            </a:xfrm>
            <a:prstGeom prst="roundRect">
              <a:avLst>
                <a:gd name="adj" fmla="val 16667"/>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FFFFFF"/>
                </a:solidFill>
                <a:effectLst/>
                <a:uFillTx/>
                <a:latin typeface="OpenSymbol"/>
              </a:endParaRPr>
            </a:p>
          </p:txBody>
        </p:sp>
        <p:sp>
          <p:nvSpPr>
            <p:cNvPr id="116" name="Google Shape;283;p31"/>
            <p:cNvSpPr/>
            <p:nvPr/>
          </p:nvSpPr>
          <p:spPr>
            <a:xfrm rot="5400000">
              <a:off x="4471200" y="497880"/>
              <a:ext cx="201600" cy="8906760"/>
            </a:xfrm>
            <a:prstGeom prst="roundRect">
              <a:avLst>
                <a:gd name="adj" fmla="val 50000"/>
              </a:avLst>
            </a:prstGeom>
            <a:noFill/>
            <a:ln w="9525">
              <a:solidFill>
                <a:srgbClr val="00FFA4"/>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FFFFFF"/>
                </a:solidFill>
                <a:effectLst/>
                <a:uFillTx/>
                <a:latin typeface="OpenSymbol"/>
              </a:endParaRPr>
            </a:p>
          </p:txBody>
        </p:sp>
      </p:grpSp>
      <p:sp>
        <p:nvSpPr>
          <p:cNvPr id="117" name="PlaceHolder 1"/>
          <p:cNvSpPr>
            <a:spLocks noGrp="1"/>
          </p:cNvSpPr>
          <p:nvPr>
            <p:ph type="title"/>
          </p:nvPr>
        </p:nvSpPr>
        <p:spPr>
          <a:xfrm>
            <a:off x="228600" y="600120"/>
            <a:ext cx="4723920" cy="1399680"/>
          </a:xfrm>
          <a:prstGeom prst="rect">
            <a:avLst/>
          </a:prstGeom>
          <a:noFill/>
          <a:ln w="0">
            <a:noFill/>
          </a:ln>
        </p:spPr>
        <p:txBody>
          <a:bodyPr lIns="91440" tIns="91440" rIns="91440" bIns="91440" anchor="b">
            <a:normAutofit/>
          </a:bodyPr>
          <a:lstStyle/>
          <a:p>
            <a:pPr indent="0">
              <a:lnSpc>
                <a:spcPct val="100000"/>
              </a:lnSpc>
              <a:buNone/>
              <a:tabLst>
                <a:tab pos="0" algn="l"/>
              </a:tabLst>
            </a:pPr>
            <a:r>
              <a:rPr lang="en-US" sz="2700" b="1" u="none" strike="noStrike">
                <a:solidFill>
                  <a:schemeClr val="dk1"/>
                </a:solidFill>
                <a:effectLst/>
                <a:uFillTx/>
                <a:latin typeface="Manrope"/>
                <a:ea typeface="Manrope"/>
              </a:rPr>
              <a:t>Issuance vs.</a:t>
            </a:r>
            <a:endParaRPr lang="fr-FR" sz="2700" b="0" u="none" strike="noStrike">
              <a:solidFill>
                <a:schemeClr val="dk1"/>
              </a:solidFill>
              <a:effectLst/>
              <a:uFillTx/>
              <a:latin typeface="Arial"/>
            </a:endParaRPr>
          </a:p>
          <a:p>
            <a:pPr indent="0">
              <a:lnSpc>
                <a:spcPct val="100000"/>
              </a:lnSpc>
              <a:buNone/>
              <a:tabLst>
                <a:tab pos="0" algn="l"/>
              </a:tabLst>
            </a:pPr>
            <a:r>
              <a:rPr lang="en-US" sz="2700" b="1" u="none" strike="noStrike">
                <a:solidFill>
                  <a:schemeClr val="dk1"/>
                </a:solidFill>
                <a:effectLst/>
                <a:uFillTx/>
                <a:latin typeface="Manrope"/>
                <a:ea typeface="Manrope"/>
              </a:rPr>
              <a:t> Trading</a:t>
            </a:r>
            <a:endParaRPr lang="fr-FR" sz="2700" b="0" u="none" strike="noStrike">
              <a:solidFill>
                <a:schemeClr val="dk1"/>
              </a:solidFill>
              <a:effectLst/>
              <a:uFillTx/>
              <a:latin typeface="Arial"/>
            </a:endParaRPr>
          </a:p>
        </p:txBody>
      </p:sp>
      <p:sp>
        <p:nvSpPr>
          <p:cNvPr id="118" name="PlaceHolder 2"/>
          <p:cNvSpPr>
            <a:spLocks noGrp="1"/>
          </p:cNvSpPr>
          <p:nvPr>
            <p:ph type="subTitle"/>
          </p:nvPr>
        </p:nvSpPr>
        <p:spPr>
          <a:xfrm>
            <a:off x="228600" y="2314440"/>
            <a:ext cx="4028760" cy="2095200"/>
          </a:xfrm>
          <a:prstGeom prst="rect">
            <a:avLst/>
          </a:prstGeom>
          <a:noFill/>
          <a:ln w="0">
            <a:noFill/>
          </a:ln>
        </p:spPr>
        <p:txBody>
          <a:bodyPr lIns="91440" tIns="91440" rIns="91440" bIns="91440" anchor="b">
            <a:normAutofit/>
          </a:bodyPr>
          <a:lstStyle/>
          <a:p>
            <a:pPr indent="0">
              <a:lnSpc>
                <a:spcPct val="120000"/>
              </a:lnSpc>
              <a:buNone/>
              <a:tabLst>
                <a:tab pos="0" algn="l"/>
              </a:tabLst>
            </a:pPr>
            <a:r>
              <a:rPr lang="en-US" sz="1200" b="0" u="none" strike="noStrike">
                <a:solidFill>
                  <a:schemeClr val="dk1"/>
                </a:solidFill>
                <a:effectLst/>
                <a:uFillTx/>
                <a:latin typeface="Funnel Sans"/>
                <a:ea typeface="Funnel Sans"/>
              </a:rPr>
              <a:t>The primary market focuses on the </a:t>
            </a:r>
            <a:r>
              <a:rPr lang="en-US" sz="1200" b="0" i="1" u="none" strike="noStrike">
                <a:solidFill>
                  <a:schemeClr val="dk1"/>
                </a:solidFill>
                <a:effectLst/>
                <a:uFillTx/>
                <a:latin typeface="Funnel Sans"/>
                <a:ea typeface="Funnel Sans"/>
              </a:rPr>
              <a:t>issuance of new securities</a:t>
            </a:r>
            <a:r>
              <a:rPr lang="en-US" sz="1200" b="0" u="none" strike="noStrike">
                <a:solidFill>
                  <a:schemeClr val="dk1"/>
                </a:solidFill>
                <a:effectLst/>
                <a:uFillTx/>
                <a:latin typeface="Funnel Sans"/>
                <a:ea typeface="Funnel Sans"/>
              </a:rPr>
              <a:t>, allowing entities to raise capital. Conversely, the secondary market is dedicated to the </a:t>
            </a:r>
            <a:r>
              <a:rPr lang="en-US" sz="1200" b="0" i="1" u="none" strike="noStrike">
                <a:solidFill>
                  <a:schemeClr val="dk1"/>
                </a:solidFill>
                <a:effectLst/>
                <a:uFillTx/>
                <a:latin typeface="Funnel Sans"/>
                <a:ea typeface="Funnel Sans"/>
              </a:rPr>
              <a:t>trading of existing securities</a:t>
            </a:r>
            <a:r>
              <a:rPr lang="en-US" sz="1200" b="0" u="none" strike="noStrike">
                <a:solidFill>
                  <a:schemeClr val="dk1"/>
                </a:solidFill>
                <a:effectLst/>
                <a:uFillTx/>
                <a:latin typeface="Funnel Sans"/>
                <a:ea typeface="Funnel Sans"/>
              </a:rPr>
              <a:t>, providing liquidity and enabling investors to buy or sell shares after the initial offering.</a:t>
            </a:r>
            <a:endParaRPr lang="en-US" sz="1200" b="0" u="none" strike="noStrike">
              <a:solidFill>
                <a:srgbClr val="FFFFFF"/>
              </a:solidFill>
              <a:effectLst/>
              <a:uFillTx/>
              <a:latin typeface="OpenSymbo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Google Shape;280;p31"/>
          <p:cNvPicPr/>
          <p:nvPr/>
        </p:nvPicPr>
        <p:blipFill>
          <a:blip r:embed="rId2"/>
          <a:srcRect l="13798" r="1556"/>
          <a:stretch/>
        </p:blipFill>
        <p:spPr>
          <a:xfrm>
            <a:off x="5659200" y="0"/>
            <a:ext cx="3484440" cy="5143320"/>
          </a:xfrm>
          <a:prstGeom prst="rect">
            <a:avLst/>
          </a:prstGeom>
          <a:noFill/>
          <a:ln w="0">
            <a:noFill/>
          </a:ln>
        </p:spPr>
      </p:pic>
      <p:grpSp>
        <p:nvGrpSpPr>
          <p:cNvPr id="120" name="Google Shape;281;p31"/>
          <p:cNvGrpSpPr/>
          <p:nvPr/>
        </p:nvGrpSpPr>
        <p:grpSpPr>
          <a:xfrm>
            <a:off x="118440" y="585360"/>
            <a:ext cx="8907120" cy="4466880"/>
            <a:chOff x="118440" y="585360"/>
            <a:chExt cx="8907120" cy="4466880"/>
          </a:xfrm>
        </p:grpSpPr>
        <p:sp>
          <p:nvSpPr>
            <p:cNvPr id="121" name="Google Shape;282;p31"/>
            <p:cNvSpPr/>
            <p:nvPr/>
          </p:nvSpPr>
          <p:spPr>
            <a:xfrm>
              <a:off x="118440" y="585360"/>
              <a:ext cx="5191920" cy="1491120"/>
            </a:xfrm>
            <a:prstGeom prst="roundRect">
              <a:avLst>
                <a:gd name="adj" fmla="val 16667"/>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FFFFFF"/>
                </a:solidFill>
                <a:effectLst/>
                <a:uFillTx/>
                <a:latin typeface="OpenSymbol"/>
              </a:endParaRPr>
            </a:p>
          </p:txBody>
        </p:sp>
        <p:sp>
          <p:nvSpPr>
            <p:cNvPr id="122" name="Google Shape;283;p31"/>
            <p:cNvSpPr/>
            <p:nvPr/>
          </p:nvSpPr>
          <p:spPr>
            <a:xfrm rot="5400000">
              <a:off x="4471200" y="497880"/>
              <a:ext cx="201600" cy="8906760"/>
            </a:xfrm>
            <a:prstGeom prst="roundRect">
              <a:avLst>
                <a:gd name="adj" fmla="val 50000"/>
              </a:avLst>
            </a:prstGeom>
            <a:noFill/>
            <a:ln w="9525">
              <a:solidFill>
                <a:srgbClr val="00FFA4"/>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FFFFFF"/>
                </a:solidFill>
                <a:effectLst/>
                <a:uFillTx/>
                <a:latin typeface="OpenSymbol"/>
              </a:endParaRPr>
            </a:p>
          </p:txBody>
        </p:sp>
      </p:grpSp>
      <p:sp>
        <p:nvSpPr>
          <p:cNvPr id="123" name="PlaceHolder 1"/>
          <p:cNvSpPr>
            <a:spLocks noGrp="1"/>
          </p:cNvSpPr>
          <p:nvPr>
            <p:ph type="title"/>
          </p:nvPr>
        </p:nvSpPr>
        <p:spPr>
          <a:xfrm>
            <a:off x="228600" y="600120"/>
            <a:ext cx="4723920" cy="1399680"/>
          </a:xfrm>
          <a:prstGeom prst="rect">
            <a:avLst/>
          </a:prstGeom>
          <a:noFill/>
          <a:ln w="0">
            <a:noFill/>
          </a:ln>
        </p:spPr>
        <p:txBody>
          <a:bodyPr lIns="91440" tIns="91440" rIns="91440" bIns="91440" anchor="b">
            <a:normAutofit/>
          </a:bodyPr>
          <a:lstStyle/>
          <a:p>
            <a:pPr indent="0">
              <a:lnSpc>
                <a:spcPct val="100000"/>
              </a:lnSpc>
              <a:buNone/>
              <a:tabLst>
                <a:tab pos="0" algn="l"/>
              </a:tabLst>
            </a:pPr>
            <a:r>
              <a:rPr lang="en-US" sz="2700" b="1" u="none" strike="noStrike">
                <a:solidFill>
                  <a:schemeClr val="dk1"/>
                </a:solidFill>
                <a:effectLst/>
                <a:uFillTx/>
                <a:latin typeface="Manrope"/>
                <a:ea typeface="Manrope"/>
              </a:rPr>
              <a:t>Market</a:t>
            </a:r>
            <a:endParaRPr lang="fr-FR" sz="2700" b="0" u="none" strike="noStrike">
              <a:solidFill>
                <a:schemeClr val="dk1"/>
              </a:solidFill>
              <a:effectLst/>
              <a:uFillTx/>
              <a:latin typeface="Arial"/>
            </a:endParaRPr>
          </a:p>
          <a:p>
            <a:pPr indent="0">
              <a:lnSpc>
                <a:spcPct val="100000"/>
              </a:lnSpc>
              <a:buNone/>
              <a:tabLst>
                <a:tab pos="0" algn="l"/>
              </a:tabLst>
            </a:pPr>
            <a:r>
              <a:rPr lang="en-US" sz="2700" b="1" u="none" strike="noStrike">
                <a:solidFill>
                  <a:schemeClr val="dk1"/>
                </a:solidFill>
                <a:effectLst/>
                <a:uFillTx/>
                <a:latin typeface="Manrope"/>
                <a:ea typeface="Manrope"/>
              </a:rPr>
              <a:t> Significance</a:t>
            </a:r>
            <a:endParaRPr lang="fr-FR" sz="2700" b="0" u="none" strike="noStrike">
              <a:solidFill>
                <a:schemeClr val="dk1"/>
              </a:solidFill>
              <a:effectLst/>
              <a:uFillTx/>
              <a:latin typeface="Arial"/>
            </a:endParaRPr>
          </a:p>
        </p:txBody>
      </p:sp>
      <p:sp>
        <p:nvSpPr>
          <p:cNvPr id="124" name="PlaceHolder 2"/>
          <p:cNvSpPr>
            <a:spLocks noGrp="1"/>
          </p:cNvSpPr>
          <p:nvPr>
            <p:ph type="subTitle"/>
          </p:nvPr>
        </p:nvSpPr>
        <p:spPr>
          <a:xfrm>
            <a:off x="228600" y="2314080"/>
            <a:ext cx="4028760" cy="2095560"/>
          </a:xfrm>
          <a:prstGeom prst="rect">
            <a:avLst/>
          </a:prstGeom>
          <a:noFill/>
          <a:ln w="0">
            <a:noFill/>
          </a:ln>
        </p:spPr>
        <p:txBody>
          <a:bodyPr lIns="91440" tIns="91440" rIns="91440" bIns="91440" anchor="b">
            <a:spAutoFit/>
          </a:bodyPr>
          <a:lstStyle/>
          <a:p>
            <a:pPr indent="0" algn="ctr">
              <a:buNone/>
            </a:pPr>
            <a:endParaRPr lang="en-US" sz="1400" b="0" u="none" strike="noStrike">
              <a:solidFill>
                <a:schemeClr val="dk1"/>
              </a:solidFill>
              <a:effectLst/>
              <a:uFillTx/>
              <a:latin typeface="Funnel Sans"/>
              <a:ea typeface="Funnel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Google Shape;224;p28"/>
          <p:cNvGrpSpPr/>
          <p:nvPr/>
        </p:nvGrpSpPr>
        <p:grpSpPr>
          <a:xfrm>
            <a:off x="118440" y="1505520"/>
            <a:ext cx="8907120" cy="3546720"/>
            <a:chOff x="118440" y="1505520"/>
            <a:chExt cx="8907120" cy="3546720"/>
          </a:xfrm>
        </p:grpSpPr>
        <p:sp>
          <p:nvSpPr>
            <p:cNvPr id="126" name="Google Shape;225;p28"/>
            <p:cNvSpPr/>
            <p:nvPr/>
          </p:nvSpPr>
          <p:spPr>
            <a:xfrm>
              <a:off x="118440" y="1505520"/>
              <a:ext cx="8906760" cy="3157920"/>
            </a:xfrm>
            <a:prstGeom prst="roundRect">
              <a:avLst>
                <a:gd name="adj" fmla="val 5521"/>
              </a:avLst>
            </a:prstGeom>
            <a:no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FFFFFF"/>
                </a:solidFill>
                <a:effectLst/>
                <a:uFillTx/>
                <a:latin typeface="OpenSymbol"/>
              </a:endParaRPr>
            </a:p>
          </p:txBody>
        </p:sp>
        <p:sp>
          <p:nvSpPr>
            <p:cNvPr id="127" name="Google Shape;226;p28"/>
            <p:cNvSpPr/>
            <p:nvPr/>
          </p:nvSpPr>
          <p:spPr>
            <a:xfrm rot="5400000">
              <a:off x="4471200" y="497880"/>
              <a:ext cx="201600" cy="8906760"/>
            </a:xfrm>
            <a:prstGeom prst="roundRect">
              <a:avLst>
                <a:gd name="adj" fmla="val 50000"/>
              </a:avLst>
            </a:prstGeom>
            <a:noFill/>
            <a:ln w="9525">
              <a:solidFill>
                <a:srgbClr val="00FFA4"/>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FFFFFF"/>
                </a:solidFill>
                <a:effectLst/>
                <a:uFillTx/>
                <a:latin typeface="OpenSymbol"/>
              </a:endParaRPr>
            </a:p>
          </p:txBody>
        </p:sp>
      </p:grpSp>
      <p:sp>
        <p:nvSpPr>
          <p:cNvPr id="128" name="PlaceHolder 1"/>
          <p:cNvSpPr>
            <a:spLocks noGrp="1"/>
          </p:cNvSpPr>
          <p:nvPr>
            <p:ph type="title"/>
          </p:nvPr>
        </p:nvSpPr>
        <p:spPr>
          <a:xfrm>
            <a:off x="723960" y="457200"/>
            <a:ext cx="7705440" cy="571320"/>
          </a:xfrm>
          <a:prstGeom prst="rect">
            <a:avLst/>
          </a:prstGeom>
          <a:noFill/>
          <a:ln w="0">
            <a:noFill/>
          </a:ln>
        </p:spPr>
        <p:txBody>
          <a:bodyPr lIns="91440" tIns="91440" rIns="91440" bIns="91440" anchor="t">
            <a:normAutofit lnSpcReduction="9999"/>
          </a:bodyPr>
          <a:lstStyle/>
          <a:p>
            <a:pPr indent="0" algn="ctr">
              <a:lnSpc>
                <a:spcPct val="100000"/>
              </a:lnSpc>
              <a:buNone/>
              <a:tabLst>
                <a:tab pos="0" algn="l"/>
              </a:tabLst>
            </a:pPr>
            <a:r>
              <a:rPr lang="en-US" sz="2700" b="1" u="none" strike="noStrike">
                <a:solidFill>
                  <a:schemeClr val="dk1"/>
                </a:solidFill>
                <a:effectLst/>
                <a:uFillTx/>
                <a:latin typeface="Manrope"/>
                <a:ea typeface="Manrope"/>
              </a:rPr>
              <a:t>Importance for Investors</a:t>
            </a:r>
            <a:endParaRPr lang="fr-FR" sz="2700" b="0" u="none" strike="noStrike">
              <a:solidFill>
                <a:schemeClr val="dk1"/>
              </a:solidFill>
              <a:effectLst/>
              <a:uFillTx/>
              <a:latin typeface="Arial"/>
            </a:endParaRPr>
          </a:p>
        </p:txBody>
      </p:sp>
      <p:sp>
        <p:nvSpPr>
          <p:cNvPr id="129" name="PlaceHolder 2"/>
          <p:cNvSpPr>
            <a:spLocks noGrp="1"/>
          </p:cNvSpPr>
          <p:nvPr>
            <p:ph type="subTitle"/>
          </p:nvPr>
        </p:nvSpPr>
        <p:spPr>
          <a:xfrm>
            <a:off x="695160" y="1809720"/>
            <a:ext cx="7762680" cy="2619000"/>
          </a:xfrm>
          <a:prstGeom prst="rect">
            <a:avLst/>
          </a:prstGeom>
          <a:noFill/>
          <a:ln w="0">
            <a:noFill/>
          </a:ln>
        </p:spPr>
        <p:txBody>
          <a:bodyPr lIns="91440" tIns="91440" rIns="91440" bIns="91440" anchor="t">
            <a:normAutofit/>
          </a:bodyPr>
          <a:lstStyle/>
          <a:p>
            <a:pPr indent="0">
              <a:lnSpc>
                <a:spcPct val="120000"/>
              </a:lnSpc>
              <a:buNone/>
              <a:tabLst>
                <a:tab pos="0" algn="l"/>
              </a:tabLst>
            </a:pPr>
            <a:r>
              <a:rPr lang="en-US" sz="1200" b="0" u="none" strike="noStrike">
                <a:solidFill>
                  <a:schemeClr val="dk1"/>
                </a:solidFill>
                <a:effectLst/>
                <a:uFillTx/>
                <a:latin typeface="Funnel Sans"/>
                <a:ea typeface="Funnel Sans"/>
              </a:rPr>
              <a:t>Markets offer investors a platform to access securities, diversify portfolios, and manage risks. The primary market provides opportunities to invest early in companies, while the secondary market allows for flexibility and quick realization of investment value through trading.</a:t>
            </a:r>
            <a:endParaRPr lang="en-US" sz="1200" b="0" u="none" strike="noStrike">
              <a:solidFill>
                <a:srgbClr val="FFFFFF"/>
              </a:solidFill>
              <a:effectLst/>
              <a:uFillTx/>
              <a:latin typeface="OpenSymbo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 name="Google Shape;224;p28"/>
          <p:cNvGrpSpPr/>
          <p:nvPr/>
        </p:nvGrpSpPr>
        <p:grpSpPr>
          <a:xfrm>
            <a:off x="118440" y="1505520"/>
            <a:ext cx="8907120" cy="3546720"/>
            <a:chOff x="118440" y="1505520"/>
            <a:chExt cx="8907120" cy="3546720"/>
          </a:xfrm>
        </p:grpSpPr>
        <p:sp>
          <p:nvSpPr>
            <p:cNvPr id="131" name="Google Shape;225;p28"/>
            <p:cNvSpPr/>
            <p:nvPr/>
          </p:nvSpPr>
          <p:spPr>
            <a:xfrm>
              <a:off x="118440" y="1505520"/>
              <a:ext cx="8906760" cy="3157920"/>
            </a:xfrm>
            <a:prstGeom prst="roundRect">
              <a:avLst>
                <a:gd name="adj" fmla="val 5521"/>
              </a:avLst>
            </a:prstGeom>
            <a:no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FFFFFF"/>
                </a:solidFill>
                <a:effectLst/>
                <a:uFillTx/>
                <a:latin typeface="OpenSymbol"/>
              </a:endParaRPr>
            </a:p>
          </p:txBody>
        </p:sp>
        <p:sp>
          <p:nvSpPr>
            <p:cNvPr id="132" name="Google Shape;226;p28"/>
            <p:cNvSpPr/>
            <p:nvPr/>
          </p:nvSpPr>
          <p:spPr>
            <a:xfrm rot="5400000">
              <a:off x="4471200" y="497880"/>
              <a:ext cx="201600" cy="8906760"/>
            </a:xfrm>
            <a:prstGeom prst="roundRect">
              <a:avLst>
                <a:gd name="adj" fmla="val 50000"/>
              </a:avLst>
            </a:prstGeom>
            <a:noFill/>
            <a:ln w="9525">
              <a:solidFill>
                <a:srgbClr val="00FFA4"/>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FFFFFF"/>
                </a:solidFill>
                <a:effectLst/>
                <a:uFillTx/>
                <a:latin typeface="OpenSymbol"/>
              </a:endParaRPr>
            </a:p>
          </p:txBody>
        </p:sp>
      </p:grpSp>
      <p:sp>
        <p:nvSpPr>
          <p:cNvPr id="133" name="PlaceHolder 1"/>
          <p:cNvSpPr>
            <a:spLocks noGrp="1"/>
          </p:cNvSpPr>
          <p:nvPr>
            <p:ph type="title"/>
          </p:nvPr>
        </p:nvSpPr>
        <p:spPr>
          <a:xfrm>
            <a:off x="723960" y="457200"/>
            <a:ext cx="7705440" cy="571320"/>
          </a:xfrm>
          <a:prstGeom prst="rect">
            <a:avLst/>
          </a:prstGeom>
          <a:noFill/>
          <a:ln w="0">
            <a:noFill/>
          </a:ln>
        </p:spPr>
        <p:txBody>
          <a:bodyPr lIns="91440" tIns="91440" rIns="91440" bIns="91440" anchor="t">
            <a:normAutofit lnSpcReduction="9999"/>
          </a:bodyPr>
          <a:lstStyle/>
          <a:p>
            <a:pPr indent="0" algn="ctr">
              <a:lnSpc>
                <a:spcPct val="100000"/>
              </a:lnSpc>
              <a:buNone/>
              <a:tabLst>
                <a:tab pos="0" algn="l"/>
              </a:tabLst>
            </a:pPr>
            <a:r>
              <a:rPr lang="en-US" sz="2700" b="1" u="none" strike="noStrike">
                <a:solidFill>
                  <a:schemeClr val="dk1"/>
                </a:solidFill>
                <a:effectLst/>
                <a:uFillTx/>
                <a:latin typeface="Manrope"/>
                <a:ea typeface="Manrope"/>
              </a:rPr>
              <a:t>Influence on Economy</a:t>
            </a:r>
            <a:endParaRPr lang="fr-FR" sz="2700" b="0" u="none" strike="noStrike">
              <a:solidFill>
                <a:schemeClr val="dk1"/>
              </a:solidFill>
              <a:effectLst/>
              <a:uFillTx/>
              <a:latin typeface="Arial"/>
            </a:endParaRPr>
          </a:p>
        </p:txBody>
      </p:sp>
      <p:sp>
        <p:nvSpPr>
          <p:cNvPr id="134" name="PlaceHolder 2"/>
          <p:cNvSpPr>
            <a:spLocks noGrp="1"/>
          </p:cNvSpPr>
          <p:nvPr>
            <p:ph type="subTitle"/>
          </p:nvPr>
        </p:nvSpPr>
        <p:spPr>
          <a:xfrm>
            <a:off x="695160" y="1809720"/>
            <a:ext cx="7762680" cy="2619000"/>
          </a:xfrm>
          <a:prstGeom prst="rect">
            <a:avLst/>
          </a:prstGeom>
          <a:noFill/>
          <a:ln w="0">
            <a:noFill/>
          </a:ln>
        </p:spPr>
        <p:txBody>
          <a:bodyPr lIns="91440" tIns="91440" rIns="91440" bIns="91440" anchor="t">
            <a:normAutofit/>
          </a:bodyPr>
          <a:lstStyle/>
          <a:p>
            <a:pPr indent="0">
              <a:lnSpc>
                <a:spcPct val="120000"/>
              </a:lnSpc>
              <a:buNone/>
              <a:tabLst>
                <a:tab pos="0" algn="l"/>
              </a:tabLst>
            </a:pPr>
            <a:r>
              <a:rPr lang="en-US" sz="1200" b="0" u="none" strike="noStrike">
                <a:solidFill>
                  <a:schemeClr val="dk1"/>
                </a:solidFill>
                <a:effectLst/>
                <a:uFillTx/>
                <a:latin typeface="Funnel Sans"/>
                <a:ea typeface="Funnel Sans"/>
              </a:rPr>
              <a:t>Both markets are essential for economic growth. The primary market fuels business expansion and infrastructure development by channeling funds. The secondary market promotes efficient capital allocation, stability, and investor confidence, ultimately supporting broader financial system health.</a:t>
            </a:r>
            <a:endParaRPr lang="en-US" sz="1200" b="0" u="none" strike="noStrike">
              <a:solidFill>
                <a:srgbClr val="FFFFFF"/>
              </a:solidFill>
              <a:effectLst/>
              <a:uFillTx/>
              <a:latin typeface="OpenSymbo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Google Shape;280;p31"/>
          <p:cNvPicPr/>
          <p:nvPr/>
        </p:nvPicPr>
        <p:blipFill>
          <a:blip r:embed="rId2"/>
          <a:srcRect l="13798" r="1556"/>
          <a:stretch/>
        </p:blipFill>
        <p:spPr>
          <a:xfrm>
            <a:off x="5659200" y="0"/>
            <a:ext cx="3484440" cy="5143320"/>
          </a:xfrm>
          <a:prstGeom prst="rect">
            <a:avLst/>
          </a:prstGeom>
          <a:noFill/>
          <a:ln w="0">
            <a:noFill/>
          </a:ln>
        </p:spPr>
      </p:pic>
      <p:grpSp>
        <p:nvGrpSpPr>
          <p:cNvPr id="136" name="Google Shape;281;p31"/>
          <p:cNvGrpSpPr/>
          <p:nvPr/>
        </p:nvGrpSpPr>
        <p:grpSpPr>
          <a:xfrm>
            <a:off x="118440" y="585360"/>
            <a:ext cx="8907120" cy="4466880"/>
            <a:chOff x="118440" y="585360"/>
            <a:chExt cx="8907120" cy="4466880"/>
          </a:xfrm>
        </p:grpSpPr>
        <p:sp>
          <p:nvSpPr>
            <p:cNvPr id="137" name="Google Shape;282;p31"/>
            <p:cNvSpPr/>
            <p:nvPr/>
          </p:nvSpPr>
          <p:spPr>
            <a:xfrm>
              <a:off x="118440" y="585360"/>
              <a:ext cx="5191920" cy="1491120"/>
            </a:xfrm>
            <a:prstGeom prst="roundRect">
              <a:avLst>
                <a:gd name="adj" fmla="val 16667"/>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FFFFFF"/>
                </a:solidFill>
                <a:effectLst/>
                <a:uFillTx/>
                <a:latin typeface="OpenSymbol"/>
              </a:endParaRPr>
            </a:p>
          </p:txBody>
        </p:sp>
        <p:sp>
          <p:nvSpPr>
            <p:cNvPr id="138" name="Google Shape;283;p31"/>
            <p:cNvSpPr/>
            <p:nvPr/>
          </p:nvSpPr>
          <p:spPr>
            <a:xfrm rot="5400000">
              <a:off x="4471200" y="497880"/>
              <a:ext cx="201600" cy="8906760"/>
            </a:xfrm>
            <a:prstGeom prst="roundRect">
              <a:avLst>
                <a:gd name="adj" fmla="val 50000"/>
              </a:avLst>
            </a:prstGeom>
            <a:noFill/>
            <a:ln w="9525">
              <a:solidFill>
                <a:srgbClr val="00FFA4"/>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FFFFFF"/>
                </a:solidFill>
                <a:effectLst/>
                <a:uFillTx/>
                <a:latin typeface="OpenSymbol"/>
              </a:endParaRPr>
            </a:p>
          </p:txBody>
        </p:sp>
      </p:grpSp>
      <p:sp>
        <p:nvSpPr>
          <p:cNvPr id="139" name="PlaceHolder 1"/>
          <p:cNvSpPr>
            <a:spLocks noGrp="1"/>
          </p:cNvSpPr>
          <p:nvPr>
            <p:ph type="title"/>
          </p:nvPr>
        </p:nvSpPr>
        <p:spPr>
          <a:xfrm>
            <a:off x="228600" y="600120"/>
            <a:ext cx="4723920" cy="1399680"/>
          </a:xfrm>
          <a:prstGeom prst="rect">
            <a:avLst/>
          </a:prstGeom>
          <a:noFill/>
          <a:ln w="0">
            <a:noFill/>
          </a:ln>
        </p:spPr>
        <p:txBody>
          <a:bodyPr lIns="91440" tIns="91440" rIns="91440" bIns="91440" anchor="b">
            <a:normAutofit/>
          </a:bodyPr>
          <a:lstStyle/>
          <a:p>
            <a:pPr indent="0">
              <a:lnSpc>
                <a:spcPct val="100000"/>
              </a:lnSpc>
              <a:buNone/>
              <a:tabLst>
                <a:tab pos="0" algn="l"/>
              </a:tabLst>
            </a:pPr>
            <a:r>
              <a:rPr lang="en-US" sz="2700" b="1" u="none" strike="noStrike">
                <a:solidFill>
                  <a:schemeClr val="dk1"/>
                </a:solidFill>
                <a:effectLst/>
                <a:uFillTx/>
                <a:latin typeface="Manrope"/>
                <a:ea typeface="Manrope"/>
              </a:rPr>
              <a:t>Conclusions</a:t>
            </a:r>
            <a:endParaRPr lang="fr-FR" sz="2700" b="0" u="none" strike="noStrike">
              <a:solidFill>
                <a:schemeClr val="dk1"/>
              </a:solidFill>
              <a:effectLst/>
              <a:uFillTx/>
              <a:latin typeface="Arial"/>
            </a:endParaRPr>
          </a:p>
        </p:txBody>
      </p:sp>
      <p:sp>
        <p:nvSpPr>
          <p:cNvPr id="140" name="PlaceHolder 2"/>
          <p:cNvSpPr>
            <a:spLocks noGrp="1"/>
          </p:cNvSpPr>
          <p:nvPr>
            <p:ph type="subTitle"/>
          </p:nvPr>
        </p:nvSpPr>
        <p:spPr>
          <a:xfrm>
            <a:off x="228600" y="2314440"/>
            <a:ext cx="4028760" cy="2095200"/>
          </a:xfrm>
          <a:prstGeom prst="rect">
            <a:avLst/>
          </a:prstGeom>
          <a:noFill/>
          <a:ln w="0">
            <a:noFill/>
          </a:ln>
        </p:spPr>
        <p:txBody>
          <a:bodyPr lIns="91440" tIns="91440" rIns="91440" bIns="91440" anchor="b">
            <a:normAutofit/>
          </a:bodyPr>
          <a:lstStyle/>
          <a:p>
            <a:pPr indent="0">
              <a:lnSpc>
                <a:spcPct val="120000"/>
              </a:lnSpc>
              <a:buNone/>
              <a:tabLst>
                <a:tab pos="0" algn="l"/>
              </a:tabLst>
            </a:pPr>
            <a:r>
              <a:rPr lang="en-US" sz="1200" b="0" u="none" strike="noStrike">
                <a:solidFill>
                  <a:schemeClr val="dk1"/>
                </a:solidFill>
                <a:effectLst/>
                <a:uFillTx/>
                <a:latin typeface="Funnel Sans"/>
                <a:ea typeface="Funnel Sans"/>
              </a:rPr>
              <a:t>Understanding the differences between primary and secondary markets clarifies their unique roles in financial ecosystems. The primary market facilitates capital raising, while the secondary market provides liquidity and valuation. Together, they support investor opportunities, economic growth, and market integrity, making both vital to modern finance.</a:t>
            </a:r>
            <a:endParaRPr lang="en-US" sz="1200" b="0" u="none" strike="noStrike">
              <a:solidFill>
                <a:srgbClr val="FFFFFF"/>
              </a:solidFill>
              <a:effectLst/>
              <a:uFillTx/>
              <a:latin typeface="OpenSymbo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32E5C-743F-D313-B91E-185F4D4E68CC}"/>
              </a:ext>
            </a:extLst>
          </p:cNvPr>
          <p:cNvSpPr>
            <a:spLocks noGrp="1"/>
          </p:cNvSpPr>
          <p:nvPr>
            <p:ph type="title"/>
          </p:nvPr>
        </p:nvSpPr>
        <p:spPr>
          <a:xfrm>
            <a:off x="2750344" y="609146"/>
            <a:ext cx="6131718" cy="1962604"/>
          </a:xfrm>
        </p:spPr>
        <p:txBody>
          <a:bodyPr/>
          <a:lstStyle/>
          <a:p>
            <a:r>
              <a:rPr lang="en-GB" b="1" i="1" dirty="0"/>
              <a:t>Thank you</a:t>
            </a:r>
            <a:endParaRPr lang="en-US" b="1" i="1" dirty="0"/>
          </a:p>
        </p:txBody>
      </p:sp>
      <p:sp>
        <p:nvSpPr>
          <p:cNvPr id="3" name="Text Placeholder 2">
            <a:extLst>
              <a:ext uri="{FF2B5EF4-FFF2-40B4-BE49-F238E27FC236}">
                <a16:creationId xmlns:a16="http://schemas.microsoft.com/office/drawing/2014/main" id="{3CCAD680-AB84-46CE-0039-F771E0DE96E1}"/>
              </a:ext>
            </a:extLst>
          </p:cNvPr>
          <p:cNvSpPr>
            <a:spLocks noGrp="1"/>
          </p:cNvSpPr>
          <p:nvPr>
            <p:ph type="body"/>
          </p:nvPr>
        </p:nvSpPr>
        <p:spPr>
          <a:xfrm flipH="1">
            <a:off x="9143638" y="0"/>
            <a:ext cx="45719" cy="5143320"/>
          </a:xfrm>
        </p:spPr>
        <p:txBody>
          <a:bodyPr/>
          <a:lstStyle/>
          <a:p>
            <a:endParaRPr lang="en-US"/>
          </a:p>
        </p:txBody>
      </p:sp>
    </p:spTree>
    <p:extLst>
      <p:ext uri="{BB962C8B-B14F-4D97-AF65-F5344CB8AC3E}">
        <p14:creationId xmlns:p14="http://schemas.microsoft.com/office/powerpoint/2010/main" val="1322145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3A3A1-8A73-C7AC-C4CD-254B59FDC997}"/>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0D6360B8-1A31-C56F-7E29-39A6719524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572000"/>
          </a:xfrm>
          <a:prstGeom prst="rect">
            <a:avLst/>
          </a:prstGeom>
        </p:spPr>
      </p:pic>
    </p:spTree>
    <p:extLst>
      <p:ext uri="{BB962C8B-B14F-4D97-AF65-F5344CB8AC3E}">
        <p14:creationId xmlns:p14="http://schemas.microsoft.com/office/powerpoint/2010/main" val="1422187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Google Shape;128;p24"/>
          <p:cNvPicPr/>
          <p:nvPr/>
        </p:nvPicPr>
        <p:blipFill>
          <a:blip r:embed="rId2"/>
          <a:srcRect t="13906" r="6550" b="7347"/>
          <a:stretch/>
        </p:blipFill>
        <p:spPr>
          <a:xfrm>
            <a:off x="0" y="0"/>
            <a:ext cx="9143640" cy="5143320"/>
          </a:xfrm>
          <a:prstGeom prst="rect">
            <a:avLst/>
          </a:prstGeom>
          <a:noFill/>
          <a:ln w="0">
            <a:noFill/>
          </a:ln>
        </p:spPr>
      </p:pic>
      <p:grpSp>
        <p:nvGrpSpPr>
          <p:cNvPr id="50" name="Google Shape;129;p24"/>
          <p:cNvGrpSpPr/>
          <p:nvPr/>
        </p:nvGrpSpPr>
        <p:grpSpPr>
          <a:xfrm>
            <a:off x="228600" y="228600"/>
            <a:ext cx="8672400" cy="4656960"/>
            <a:chOff x="228600" y="228600"/>
            <a:chExt cx="8672400" cy="4656960"/>
          </a:xfrm>
        </p:grpSpPr>
        <p:sp>
          <p:nvSpPr>
            <p:cNvPr id="51" name="Google Shape;130;p24"/>
            <p:cNvSpPr/>
            <p:nvPr/>
          </p:nvSpPr>
          <p:spPr>
            <a:xfrm>
              <a:off x="2050200" y="257760"/>
              <a:ext cx="6850800" cy="3777120"/>
            </a:xfrm>
            <a:prstGeom prst="roundRect">
              <a:avLst>
                <a:gd name="adj" fmla="val 7195"/>
              </a:avLst>
            </a:prstGeom>
            <a:no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FFFFFF"/>
                </a:solidFill>
                <a:effectLst/>
                <a:uFillTx/>
                <a:latin typeface="OpenSymbol"/>
              </a:endParaRPr>
            </a:p>
          </p:txBody>
        </p:sp>
        <p:sp>
          <p:nvSpPr>
            <p:cNvPr id="52" name="Google Shape;131;p24"/>
            <p:cNvSpPr/>
            <p:nvPr/>
          </p:nvSpPr>
          <p:spPr>
            <a:xfrm>
              <a:off x="2050200" y="4174560"/>
              <a:ext cx="6850800" cy="710640"/>
            </a:xfrm>
            <a:prstGeom prst="roundRect">
              <a:avLst>
                <a:gd name="adj" fmla="val 24504"/>
              </a:avLst>
            </a:prstGeom>
            <a:no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FFFFFF"/>
                </a:solidFill>
                <a:effectLst/>
                <a:uFillTx/>
                <a:latin typeface="OpenSymbol"/>
              </a:endParaRPr>
            </a:p>
          </p:txBody>
        </p:sp>
        <p:grpSp>
          <p:nvGrpSpPr>
            <p:cNvPr id="53" name="Google Shape;132;p24"/>
            <p:cNvGrpSpPr/>
            <p:nvPr/>
          </p:nvGrpSpPr>
          <p:grpSpPr>
            <a:xfrm>
              <a:off x="228600" y="228600"/>
              <a:ext cx="1673640" cy="4656960"/>
              <a:chOff x="228600" y="228600"/>
              <a:chExt cx="1673640" cy="4656960"/>
            </a:xfrm>
          </p:grpSpPr>
          <p:sp>
            <p:nvSpPr>
              <p:cNvPr id="54" name="Google Shape;133;p24"/>
              <p:cNvSpPr/>
              <p:nvPr/>
            </p:nvSpPr>
            <p:spPr>
              <a:xfrm>
                <a:off x="228600" y="228600"/>
                <a:ext cx="1673640" cy="4656960"/>
              </a:xfrm>
              <a:prstGeom prst="roundRect">
                <a:avLst>
                  <a:gd name="adj" fmla="val 13823"/>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FFFFFF"/>
                  </a:solidFill>
                  <a:effectLst/>
                  <a:uFillTx/>
                  <a:latin typeface="OpenSymbol"/>
                </a:endParaRPr>
              </a:p>
            </p:txBody>
          </p:sp>
          <p:sp>
            <p:nvSpPr>
              <p:cNvPr id="55" name="Google Shape;134;p24"/>
              <p:cNvSpPr/>
              <p:nvPr/>
            </p:nvSpPr>
            <p:spPr>
              <a:xfrm>
                <a:off x="313560" y="334440"/>
                <a:ext cx="1498320" cy="236520"/>
              </a:xfrm>
              <a:prstGeom prst="roundRect">
                <a:avLst>
                  <a:gd name="adj" fmla="val 50000"/>
                </a:avLst>
              </a:prstGeom>
              <a:solidFill>
                <a:schemeClr val="lt2"/>
              </a:solidFill>
              <a:ln w="9525">
                <a:solidFill>
                  <a:srgbClr val="00FFA4"/>
                </a:solidFill>
                <a:round/>
              </a:ln>
            </p:spPr>
            <p:style>
              <a:lnRef idx="0">
                <a:scrgbClr r="0" g="0" b="0"/>
              </a:lnRef>
              <a:fillRef idx="0">
                <a:scrgbClr r="0" g="0" b="0"/>
              </a:fillRef>
              <a:effectRef idx="0">
                <a:scrgbClr r="0" g="0" b="0"/>
              </a:effectRef>
              <a:fontRef idx="minor"/>
            </p:style>
            <p:txBody>
              <a:bodyPr tIns="83520" bIns="83520" anchor="ctr">
                <a:noAutofit/>
              </a:bodyPr>
              <a:lstStyle/>
              <a:p>
                <a:pPr algn="ctr" defTabSz="914400">
                  <a:lnSpc>
                    <a:spcPct val="100000"/>
                  </a:lnSpc>
                  <a:tabLst>
                    <a:tab pos="0" algn="l"/>
                  </a:tabLst>
                </a:pPr>
                <a:endParaRPr lang="en-US" sz="1800" b="0" u="none" strike="noStrike">
                  <a:solidFill>
                    <a:srgbClr val="FFFFFF"/>
                  </a:solidFill>
                  <a:effectLst/>
                  <a:uFillTx/>
                  <a:latin typeface="OpenSymbol"/>
                </a:endParaRPr>
              </a:p>
            </p:txBody>
          </p:sp>
        </p:grpSp>
      </p:grpSp>
      <p:sp>
        <p:nvSpPr>
          <p:cNvPr id="56" name="PlaceHolder 1"/>
          <p:cNvSpPr>
            <a:spLocks noGrp="1"/>
          </p:cNvSpPr>
          <p:nvPr>
            <p:ph type="title"/>
          </p:nvPr>
        </p:nvSpPr>
        <p:spPr>
          <a:xfrm>
            <a:off x="2190600" y="2571840"/>
            <a:ext cx="4495320" cy="1495080"/>
          </a:xfrm>
          <a:prstGeom prst="rect">
            <a:avLst/>
          </a:prstGeom>
          <a:noFill/>
          <a:ln w="0">
            <a:noFill/>
          </a:ln>
          <a:effectLst>
            <a:outerShdw blurRad="57240" dist="19080" dir="5400000" rotWithShape="0">
              <a:srgbClr val="000000">
                <a:alpha val="50000"/>
              </a:srgbClr>
            </a:outerShdw>
          </a:effectLst>
        </p:spPr>
        <p:txBody>
          <a:bodyPr lIns="91440" tIns="91440" rIns="91440" bIns="91440" anchor="b">
            <a:normAutofit/>
          </a:bodyPr>
          <a:lstStyle/>
          <a:p>
            <a:pPr indent="0">
              <a:lnSpc>
                <a:spcPct val="100000"/>
              </a:lnSpc>
              <a:buNone/>
              <a:tabLst>
                <a:tab pos="0" algn="l"/>
              </a:tabLst>
            </a:pPr>
            <a:r>
              <a:rPr lang="en-US" sz="4200" b="1" u="none" strike="noStrike">
                <a:solidFill>
                  <a:schemeClr val="dk1"/>
                </a:solidFill>
                <a:effectLst/>
                <a:uFillTx/>
                <a:latin typeface="Manrope"/>
                <a:ea typeface="Manrope"/>
              </a:rPr>
              <a:t>Market Types</a:t>
            </a:r>
            <a:endParaRPr lang="fr-FR" sz="4200" b="0" u="none" strike="noStrike">
              <a:solidFill>
                <a:schemeClr val="dk1"/>
              </a:solidFill>
              <a:effectLst/>
              <a:uFillTx/>
              <a:latin typeface="Arial"/>
            </a:endParaRPr>
          </a:p>
        </p:txBody>
      </p:sp>
      <p:sp>
        <p:nvSpPr>
          <p:cNvPr id="57" name="PlaceHolder 2"/>
          <p:cNvSpPr>
            <a:spLocks noGrp="1"/>
          </p:cNvSpPr>
          <p:nvPr>
            <p:ph type="subTitle"/>
          </p:nvPr>
        </p:nvSpPr>
        <p:spPr>
          <a:xfrm>
            <a:off x="2190600" y="4324320"/>
            <a:ext cx="5800320" cy="475920"/>
          </a:xfrm>
          <a:prstGeom prst="rect">
            <a:avLst/>
          </a:prstGeom>
          <a:noFill/>
          <a:ln w="0">
            <a:noFill/>
          </a:ln>
          <a:effectLst>
            <a:outerShdw blurRad="57240" dist="19080" dir="5400000" rotWithShape="0">
              <a:srgbClr val="000000">
                <a:alpha val="50000"/>
              </a:srgbClr>
            </a:outerShdw>
          </a:effectLst>
        </p:spPr>
        <p:txBody>
          <a:bodyPr lIns="91440" tIns="91440" rIns="91440" bIns="91440" anchor="t">
            <a:normAutofit/>
          </a:bodyPr>
          <a:lstStyle/>
          <a:p>
            <a:pPr indent="0">
              <a:lnSpc>
                <a:spcPct val="115000"/>
              </a:lnSpc>
              <a:buNone/>
              <a:tabLst>
                <a:tab pos="0" algn="l"/>
              </a:tabLst>
            </a:pPr>
            <a:r>
              <a:rPr lang="en-US" sz="1600" b="0" u="none" strike="noStrike">
                <a:solidFill>
                  <a:schemeClr val="dk1"/>
                </a:solidFill>
                <a:effectLst/>
                <a:uFillTx/>
                <a:latin typeface="Funnel Sans Light"/>
                <a:ea typeface="Funnel Sans Light"/>
              </a:rPr>
              <a:t>Understanding Primary and Secondary Markets</a:t>
            </a:r>
            <a:endParaRPr lang="en-US" sz="1600" b="0" u="none" strike="noStrike">
              <a:solidFill>
                <a:srgbClr val="FFFFFF"/>
              </a:solidFill>
              <a:effectLst/>
              <a:uFillTx/>
              <a:latin typeface="OpenSymbo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oogle Shape;224;p28"/>
          <p:cNvGrpSpPr/>
          <p:nvPr/>
        </p:nvGrpSpPr>
        <p:grpSpPr>
          <a:xfrm>
            <a:off x="118440" y="1505520"/>
            <a:ext cx="8907120" cy="3546720"/>
            <a:chOff x="118440" y="1505520"/>
            <a:chExt cx="8907120" cy="3546720"/>
          </a:xfrm>
        </p:grpSpPr>
        <p:sp>
          <p:nvSpPr>
            <p:cNvPr id="59" name="Google Shape;225;p28"/>
            <p:cNvSpPr/>
            <p:nvPr/>
          </p:nvSpPr>
          <p:spPr>
            <a:xfrm>
              <a:off x="118440" y="1505520"/>
              <a:ext cx="8906760" cy="3157920"/>
            </a:xfrm>
            <a:prstGeom prst="roundRect">
              <a:avLst>
                <a:gd name="adj" fmla="val 5521"/>
              </a:avLst>
            </a:prstGeom>
            <a:no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FFFFFF"/>
                </a:solidFill>
                <a:effectLst/>
                <a:uFillTx/>
                <a:latin typeface="OpenSymbol"/>
              </a:endParaRPr>
            </a:p>
          </p:txBody>
        </p:sp>
        <p:sp>
          <p:nvSpPr>
            <p:cNvPr id="60" name="Google Shape;226;p28"/>
            <p:cNvSpPr/>
            <p:nvPr/>
          </p:nvSpPr>
          <p:spPr>
            <a:xfrm rot="5400000">
              <a:off x="4471200" y="497880"/>
              <a:ext cx="201600" cy="8906760"/>
            </a:xfrm>
            <a:prstGeom prst="roundRect">
              <a:avLst>
                <a:gd name="adj" fmla="val 50000"/>
              </a:avLst>
            </a:prstGeom>
            <a:noFill/>
            <a:ln w="9525">
              <a:solidFill>
                <a:srgbClr val="00FFA4"/>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FFFFFF"/>
                </a:solidFill>
                <a:effectLst/>
                <a:uFillTx/>
                <a:latin typeface="OpenSymbol"/>
              </a:endParaRPr>
            </a:p>
          </p:txBody>
        </p:sp>
      </p:grpSp>
      <p:sp>
        <p:nvSpPr>
          <p:cNvPr id="61" name="PlaceHolder 1"/>
          <p:cNvSpPr>
            <a:spLocks noGrp="1"/>
          </p:cNvSpPr>
          <p:nvPr>
            <p:ph type="title"/>
          </p:nvPr>
        </p:nvSpPr>
        <p:spPr>
          <a:xfrm>
            <a:off x="723960" y="457200"/>
            <a:ext cx="7705440" cy="571320"/>
          </a:xfrm>
          <a:prstGeom prst="rect">
            <a:avLst/>
          </a:prstGeom>
          <a:noFill/>
          <a:ln w="0">
            <a:noFill/>
          </a:ln>
        </p:spPr>
        <p:txBody>
          <a:bodyPr lIns="91440" tIns="91440" rIns="91440" bIns="91440" anchor="t">
            <a:normAutofit lnSpcReduction="9999"/>
          </a:bodyPr>
          <a:lstStyle/>
          <a:p>
            <a:pPr indent="0" algn="ctr">
              <a:lnSpc>
                <a:spcPct val="100000"/>
              </a:lnSpc>
              <a:buNone/>
              <a:tabLst>
                <a:tab pos="0" algn="l"/>
              </a:tabLst>
            </a:pPr>
            <a:r>
              <a:rPr lang="en-US" sz="2700" b="1" u="none" strike="noStrike">
                <a:solidFill>
                  <a:schemeClr val="dk1"/>
                </a:solidFill>
                <a:effectLst/>
                <a:uFillTx/>
                <a:latin typeface="Manrope"/>
                <a:ea typeface="Manrope"/>
              </a:rPr>
              <a:t>Introduction</a:t>
            </a:r>
            <a:endParaRPr lang="fr-FR" sz="2700" b="0" u="none" strike="noStrike">
              <a:solidFill>
                <a:schemeClr val="dk1"/>
              </a:solidFill>
              <a:effectLst/>
              <a:uFillTx/>
              <a:latin typeface="Arial"/>
            </a:endParaRPr>
          </a:p>
        </p:txBody>
      </p:sp>
      <p:sp>
        <p:nvSpPr>
          <p:cNvPr id="62" name="PlaceHolder 2"/>
          <p:cNvSpPr>
            <a:spLocks noGrp="1"/>
          </p:cNvSpPr>
          <p:nvPr>
            <p:ph type="subTitle"/>
          </p:nvPr>
        </p:nvSpPr>
        <p:spPr>
          <a:xfrm>
            <a:off x="695160" y="1809720"/>
            <a:ext cx="7762680" cy="2619000"/>
          </a:xfrm>
          <a:prstGeom prst="rect">
            <a:avLst/>
          </a:prstGeom>
          <a:noFill/>
          <a:ln w="0">
            <a:noFill/>
          </a:ln>
        </p:spPr>
        <p:txBody>
          <a:bodyPr lIns="91440" tIns="91440" rIns="91440" bIns="91440" anchor="t">
            <a:normAutofit/>
          </a:bodyPr>
          <a:lstStyle/>
          <a:p>
            <a:pPr indent="0">
              <a:lnSpc>
                <a:spcPct val="120000"/>
              </a:lnSpc>
              <a:buNone/>
              <a:tabLst>
                <a:tab pos="0" algn="l"/>
              </a:tabLst>
            </a:pPr>
            <a:r>
              <a:rPr lang="en-US" sz="1200" b="0" u="none" strike="noStrike">
                <a:solidFill>
                  <a:schemeClr val="dk1"/>
                </a:solidFill>
                <a:effectLst/>
                <a:uFillTx/>
                <a:latin typeface="Funnel Sans"/>
                <a:ea typeface="Funnel Sans"/>
              </a:rPr>
              <a:t>The financial market consists of two main segments: the </a:t>
            </a:r>
            <a:r>
              <a:rPr lang="en-US" sz="1200" b="0" i="1" u="none" strike="noStrike">
                <a:solidFill>
                  <a:schemeClr val="dk1"/>
                </a:solidFill>
                <a:effectLst/>
                <a:uFillTx/>
                <a:latin typeface="Funnel Sans"/>
                <a:ea typeface="Funnel Sans"/>
              </a:rPr>
              <a:t>primary market</a:t>
            </a:r>
            <a:r>
              <a:rPr lang="en-US" sz="1200" b="0" u="none" strike="noStrike">
                <a:solidFill>
                  <a:schemeClr val="dk1"/>
                </a:solidFill>
                <a:effectLst/>
                <a:uFillTx/>
                <a:latin typeface="Funnel Sans"/>
                <a:ea typeface="Funnel Sans"/>
              </a:rPr>
              <a:t> and the </a:t>
            </a:r>
            <a:r>
              <a:rPr lang="en-US" sz="1200" b="0" i="1" u="none" strike="noStrike">
                <a:solidFill>
                  <a:schemeClr val="dk1"/>
                </a:solidFill>
                <a:effectLst/>
                <a:uFillTx/>
                <a:latin typeface="Funnel Sans"/>
                <a:ea typeface="Funnel Sans"/>
              </a:rPr>
              <a:t>secondary market</a:t>
            </a:r>
            <a:r>
              <a:rPr lang="en-US" sz="1200" b="0" u="none" strike="noStrike">
                <a:solidFill>
                  <a:schemeClr val="dk1"/>
                </a:solidFill>
                <a:effectLst/>
                <a:uFillTx/>
                <a:latin typeface="Funnel Sans"/>
                <a:ea typeface="Funnel Sans"/>
              </a:rPr>
              <a:t>. These markets play distinct but interconnected roles in capital formation and asset trading. This presentation explores their definitions, functions, and significance in investment and economic growth.</a:t>
            </a:r>
            <a:endParaRPr lang="en-US" sz="1200" b="0" u="none" strike="noStrike">
              <a:solidFill>
                <a:srgbClr val="FFFFFF"/>
              </a:solidFill>
              <a:effectLst/>
              <a:uFillTx/>
              <a:latin typeface="OpenSymbo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Google Shape;280;p31"/>
          <p:cNvPicPr/>
          <p:nvPr/>
        </p:nvPicPr>
        <p:blipFill>
          <a:blip r:embed="rId2"/>
          <a:srcRect l="13798" r="1556"/>
          <a:stretch/>
        </p:blipFill>
        <p:spPr>
          <a:xfrm>
            <a:off x="5659200" y="0"/>
            <a:ext cx="3484440" cy="5143320"/>
          </a:xfrm>
          <a:prstGeom prst="rect">
            <a:avLst/>
          </a:prstGeom>
          <a:noFill/>
          <a:ln w="0">
            <a:noFill/>
          </a:ln>
        </p:spPr>
      </p:pic>
      <p:grpSp>
        <p:nvGrpSpPr>
          <p:cNvPr id="64" name="Google Shape;281;p31"/>
          <p:cNvGrpSpPr/>
          <p:nvPr/>
        </p:nvGrpSpPr>
        <p:grpSpPr>
          <a:xfrm>
            <a:off x="118440" y="585360"/>
            <a:ext cx="8907120" cy="4466880"/>
            <a:chOff x="118440" y="585360"/>
            <a:chExt cx="8907120" cy="4466880"/>
          </a:xfrm>
        </p:grpSpPr>
        <p:sp>
          <p:nvSpPr>
            <p:cNvPr id="65" name="Google Shape;282;p31"/>
            <p:cNvSpPr/>
            <p:nvPr/>
          </p:nvSpPr>
          <p:spPr>
            <a:xfrm>
              <a:off x="118440" y="585360"/>
              <a:ext cx="5191920" cy="1491120"/>
            </a:xfrm>
            <a:prstGeom prst="roundRect">
              <a:avLst>
                <a:gd name="adj" fmla="val 16667"/>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FFFFFF"/>
                </a:solidFill>
                <a:effectLst/>
                <a:uFillTx/>
                <a:latin typeface="OpenSymbol"/>
              </a:endParaRPr>
            </a:p>
          </p:txBody>
        </p:sp>
        <p:sp>
          <p:nvSpPr>
            <p:cNvPr id="66" name="Google Shape;283;p31"/>
            <p:cNvSpPr/>
            <p:nvPr/>
          </p:nvSpPr>
          <p:spPr>
            <a:xfrm rot="5400000">
              <a:off x="4471200" y="497880"/>
              <a:ext cx="201600" cy="8906760"/>
            </a:xfrm>
            <a:prstGeom prst="roundRect">
              <a:avLst>
                <a:gd name="adj" fmla="val 50000"/>
              </a:avLst>
            </a:prstGeom>
            <a:noFill/>
            <a:ln w="9525">
              <a:solidFill>
                <a:srgbClr val="00FFA4"/>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FFFFFF"/>
                </a:solidFill>
                <a:effectLst/>
                <a:uFillTx/>
                <a:latin typeface="OpenSymbol"/>
              </a:endParaRPr>
            </a:p>
          </p:txBody>
        </p:sp>
      </p:grpSp>
      <p:sp>
        <p:nvSpPr>
          <p:cNvPr id="67" name="PlaceHolder 1"/>
          <p:cNvSpPr>
            <a:spLocks noGrp="1"/>
          </p:cNvSpPr>
          <p:nvPr>
            <p:ph type="title"/>
          </p:nvPr>
        </p:nvSpPr>
        <p:spPr>
          <a:xfrm>
            <a:off x="228600" y="600120"/>
            <a:ext cx="4723920" cy="1399680"/>
          </a:xfrm>
          <a:prstGeom prst="rect">
            <a:avLst/>
          </a:prstGeom>
          <a:noFill/>
          <a:ln w="0">
            <a:noFill/>
          </a:ln>
        </p:spPr>
        <p:txBody>
          <a:bodyPr lIns="91440" tIns="91440" rIns="91440" bIns="91440" anchor="b">
            <a:normAutofit/>
          </a:bodyPr>
          <a:lstStyle/>
          <a:p>
            <a:pPr indent="0">
              <a:lnSpc>
                <a:spcPct val="100000"/>
              </a:lnSpc>
              <a:buNone/>
              <a:tabLst>
                <a:tab pos="0" algn="l"/>
              </a:tabLst>
            </a:pPr>
            <a:r>
              <a:rPr lang="en-US" sz="2700" b="1" u="none" strike="noStrike">
                <a:solidFill>
                  <a:schemeClr val="dk1"/>
                </a:solidFill>
                <a:effectLst/>
                <a:uFillTx/>
                <a:latin typeface="Manrope"/>
                <a:ea typeface="Manrope"/>
              </a:rPr>
              <a:t>Primary</a:t>
            </a:r>
            <a:endParaRPr lang="fr-FR" sz="2700" b="0" u="none" strike="noStrike">
              <a:solidFill>
                <a:schemeClr val="dk1"/>
              </a:solidFill>
              <a:effectLst/>
              <a:uFillTx/>
              <a:latin typeface="Arial"/>
            </a:endParaRPr>
          </a:p>
          <a:p>
            <a:pPr indent="0">
              <a:lnSpc>
                <a:spcPct val="100000"/>
              </a:lnSpc>
              <a:buNone/>
              <a:tabLst>
                <a:tab pos="0" algn="l"/>
              </a:tabLst>
            </a:pPr>
            <a:r>
              <a:rPr lang="en-US" sz="2700" b="1" u="none" strike="noStrike">
                <a:solidFill>
                  <a:schemeClr val="dk1"/>
                </a:solidFill>
                <a:effectLst/>
                <a:uFillTx/>
                <a:latin typeface="Manrope"/>
                <a:ea typeface="Manrope"/>
              </a:rPr>
              <a:t> Market</a:t>
            </a:r>
            <a:endParaRPr lang="fr-FR" sz="2700" b="0" u="none" strike="noStrike">
              <a:solidFill>
                <a:schemeClr val="dk1"/>
              </a:solidFill>
              <a:effectLst/>
              <a:uFillTx/>
              <a:latin typeface="Arial"/>
            </a:endParaRPr>
          </a:p>
        </p:txBody>
      </p:sp>
      <p:sp>
        <p:nvSpPr>
          <p:cNvPr id="68" name="PlaceHolder 2"/>
          <p:cNvSpPr>
            <a:spLocks noGrp="1"/>
          </p:cNvSpPr>
          <p:nvPr>
            <p:ph type="subTitle"/>
          </p:nvPr>
        </p:nvSpPr>
        <p:spPr>
          <a:xfrm>
            <a:off x="228600" y="2314080"/>
            <a:ext cx="4028760" cy="2095560"/>
          </a:xfrm>
          <a:prstGeom prst="rect">
            <a:avLst/>
          </a:prstGeom>
          <a:noFill/>
          <a:ln w="0">
            <a:noFill/>
          </a:ln>
        </p:spPr>
        <p:txBody>
          <a:bodyPr lIns="91440" tIns="91440" rIns="91440" bIns="91440" anchor="b">
            <a:spAutoFit/>
          </a:bodyPr>
          <a:lstStyle/>
          <a:p>
            <a:pPr indent="0" algn="ctr">
              <a:buNone/>
            </a:pPr>
            <a:endParaRPr lang="en-US" sz="1400" b="0" u="none" strike="noStrike">
              <a:solidFill>
                <a:schemeClr val="dk1"/>
              </a:solidFill>
              <a:effectLst/>
              <a:uFillTx/>
              <a:latin typeface="Funnel Sans"/>
              <a:ea typeface="Funnel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oogle Shape;224;p28"/>
          <p:cNvGrpSpPr/>
          <p:nvPr/>
        </p:nvGrpSpPr>
        <p:grpSpPr>
          <a:xfrm>
            <a:off x="118440" y="1505520"/>
            <a:ext cx="8907120" cy="3546720"/>
            <a:chOff x="118440" y="1505520"/>
            <a:chExt cx="8907120" cy="3546720"/>
          </a:xfrm>
        </p:grpSpPr>
        <p:sp>
          <p:nvSpPr>
            <p:cNvPr id="70" name="Google Shape;225;p28"/>
            <p:cNvSpPr/>
            <p:nvPr/>
          </p:nvSpPr>
          <p:spPr>
            <a:xfrm>
              <a:off x="118440" y="1505520"/>
              <a:ext cx="8906760" cy="3157920"/>
            </a:xfrm>
            <a:prstGeom prst="roundRect">
              <a:avLst>
                <a:gd name="adj" fmla="val 5521"/>
              </a:avLst>
            </a:prstGeom>
            <a:no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FFFFFF"/>
                </a:solidFill>
                <a:effectLst/>
                <a:uFillTx/>
                <a:latin typeface="OpenSymbol"/>
              </a:endParaRPr>
            </a:p>
          </p:txBody>
        </p:sp>
        <p:sp>
          <p:nvSpPr>
            <p:cNvPr id="71" name="Google Shape;226;p28"/>
            <p:cNvSpPr/>
            <p:nvPr/>
          </p:nvSpPr>
          <p:spPr>
            <a:xfrm rot="5400000">
              <a:off x="4471200" y="497880"/>
              <a:ext cx="201600" cy="8906760"/>
            </a:xfrm>
            <a:prstGeom prst="roundRect">
              <a:avLst>
                <a:gd name="adj" fmla="val 50000"/>
              </a:avLst>
            </a:prstGeom>
            <a:noFill/>
            <a:ln w="9525">
              <a:solidFill>
                <a:srgbClr val="00FFA4"/>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FFFFFF"/>
                </a:solidFill>
                <a:effectLst/>
                <a:uFillTx/>
                <a:latin typeface="OpenSymbol"/>
              </a:endParaRPr>
            </a:p>
          </p:txBody>
        </p:sp>
      </p:grpSp>
      <p:sp>
        <p:nvSpPr>
          <p:cNvPr id="72" name="PlaceHolder 1"/>
          <p:cNvSpPr>
            <a:spLocks noGrp="1"/>
          </p:cNvSpPr>
          <p:nvPr>
            <p:ph type="title"/>
          </p:nvPr>
        </p:nvSpPr>
        <p:spPr>
          <a:xfrm>
            <a:off x="723960" y="457200"/>
            <a:ext cx="7705440" cy="571320"/>
          </a:xfrm>
          <a:prstGeom prst="rect">
            <a:avLst/>
          </a:prstGeom>
          <a:noFill/>
          <a:ln w="0">
            <a:noFill/>
          </a:ln>
        </p:spPr>
        <p:txBody>
          <a:bodyPr lIns="91440" tIns="91440" rIns="91440" bIns="91440" anchor="t">
            <a:normAutofit lnSpcReduction="9999"/>
          </a:bodyPr>
          <a:lstStyle/>
          <a:p>
            <a:pPr indent="0" algn="ctr">
              <a:lnSpc>
                <a:spcPct val="100000"/>
              </a:lnSpc>
              <a:buNone/>
              <a:tabLst>
                <a:tab pos="0" algn="l"/>
              </a:tabLst>
            </a:pPr>
            <a:r>
              <a:rPr lang="en-US" sz="2700" b="1" u="none" strike="noStrike">
                <a:solidFill>
                  <a:schemeClr val="dk1"/>
                </a:solidFill>
                <a:effectLst/>
                <a:uFillTx/>
                <a:latin typeface="Manrope"/>
                <a:ea typeface="Manrope"/>
              </a:rPr>
              <a:t>Definition and Purpose</a:t>
            </a:r>
            <a:endParaRPr lang="fr-FR" sz="2700" b="0" u="none" strike="noStrike">
              <a:solidFill>
                <a:schemeClr val="dk1"/>
              </a:solidFill>
              <a:effectLst/>
              <a:uFillTx/>
              <a:latin typeface="Arial"/>
            </a:endParaRPr>
          </a:p>
        </p:txBody>
      </p:sp>
      <p:sp>
        <p:nvSpPr>
          <p:cNvPr id="73" name="PlaceHolder 2"/>
          <p:cNvSpPr>
            <a:spLocks noGrp="1"/>
          </p:cNvSpPr>
          <p:nvPr>
            <p:ph type="subTitle"/>
          </p:nvPr>
        </p:nvSpPr>
        <p:spPr>
          <a:xfrm>
            <a:off x="695160" y="1809720"/>
            <a:ext cx="7762680" cy="2619000"/>
          </a:xfrm>
          <a:prstGeom prst="rect">
            <a:avLst/>
          </a:prstGeom>
          <a:noFill/>
          <a:ln w="0">
            <a:noFill/>
          </a:ln>
        </p:spPr>
        <p:txBody>
          <a:bodyPr lIns="91440" tIns="91440" rIns="91440" bIns="91440" anchor="t">
            <a:normAutofit/>
          </a:bodyPr>
          <a:lstStyle/>
          <a:p>
            <a:pPr indent="0">
              <a:lnSpc>
                <a:spcPct val="120000"/>
              </a:lnSpc>
              <a:buNone/>
              <a:tabLst>
                <a:tab pos="0" algn="l"/>
              </a:tabLst>
            </a:pPr>
            <a:r>
              <a:rPr lang="en-US" sz="1200" b="0" u="none" strike="noStrike">
                <a:solidFill>
                  <a:schemeClr val="dk1"/>
                </a:solidFill>
                <a:effectLst/>
                <a:uFillTx/>
                <a:latin typeface="Funnel Sans"/>
                <a:ea typeface="Funnel Sans"/>
              </a:rPr>
              <a:t>The </a:t>
            </a:r>
            <a:r>
              <a:rPr lang="en-US" sz="1200" b="0" i="1" u="none" strike="noStrike">
                <a:solidFill>
                  <a:schemeClr val="dk1"/>
                </a:solidFill>
                <a:effectLst/>
                <a:uFillTx/>
                <a:latin typeface="Funnel Sans"/>
                <a:ea typeface="Funnel Sans"/>
              </a:rPr>
              <a:t>primary market</a:t>
            </a:r>
            <a:r>
              <a:rPr lang="en-US" sz="1200" b="0" u="none" strike="noStrike">
                <a:solidFill>
                  <a:schemeClr val="dk1"/>
                </a:solidFill>
                <a:effectLst/>
                <a:uFillTx/>
                <a:latin typeface="Funnel Sans"/>
                <a:ea typeface="Funnel Sans"/>
              </a:rPr>
              <a:t> is where new securities are issued for the first time to raise capital directly from investors. It enables companies and governments to obtain funding for expansion, projects, or operations by selling stocks or bonds. This market supports capital formation by providing fresh financial resources.</a:t>
            </a:r>
            <a:endParaRPr lang="en-US" sz="1200" b="0" u="none" strike="noStrike">
              <a:solidFill>
                <a:srgbClr val="FFFFFF"/>
              </a:solidFill>
              <a:effectLst/>
              <a:uFillTx/>
              <a:latin typeface="OpenSymbo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oogle Shape;224;p28"/>
          <p:cNvGrpSpPr/>
          <p:nvPr/>
        </p:nvGrpSpPr>
        <p:grpSpPr>
          <a:xfrm>
            <a:off x="118440" y="1505520"/>
            <a:ext cx="8907120" cy="3546720"/>
            <a:chOff x="118440" y="1505520"/>
            <a:chExt cx="8907120" cy="3546720"/>
          </a:xfrm>
        </p:grpSpPr>
        <p:sp>
          <p:nvSpPr>
            <p:cNvPr id="75" name="Google Shape;225;p28"/>
            <p:cNvSpPr/>
            <p:nvPr/>
          </p:nvSpPr>
          <p:spPr>
            <a:xfrm>
              <a:off x="118440" y="1505520"/>
              <a:ext cx="8906760" cy="3157920"/>
            </a:xfrm>
            <a:prstGeom prst="roundRect">
              <a:avLst>
                <a:gd name="adj" fmla="val 5521"/>
              </a:avLst>
            </a:prstGeom>
            <a:noFill/>
            <a:ln w="952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FFFFFF"/>
                </a:solidFill>
                <a:effectLst/>
                <a:uFillTx/>
                <a:latin typeface="OpenSymbol"/>
              </a:endParaRPr>
            </a:p>
          </p:txBody>
        </p:sp>
        <p:sp>
          <p:nvSpPr>
            <p:cNvPr id="76" name="Google Shape;226;p28"/>
            <p:cNvSpPr/>
            <p:nvPr/>
          </p:nvSpPr>
          <p:spPr>
            <a:xfrm rot="5400000">
              <a:off x="4471200" y="497880"/>
              <a:ext cx="201600" cy="8906760"/>
            </a:xfrm>
            <a:prstGeom prst="roundRect">
              <a:avLst>
                <a:gd name="adj" fmla="val 50000"/>
              </a:avLst>
            </a:prstGeom>
            <a:noFill/>
            <a:ln w="9525">
              <a:solidFill>
                <a:srgbClr val="00FFA4"/>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FFFFFF"/>
                </a:solidFill>
                <a:effectLst/>
                <a:uFillTx/>
                <a:latin typeface="OpenSymbol"/>
              </a:endParaRPr>
            </a:p>
          </p:txBody>
        </p:sp>
      </p:grpSp>
      <p:sp>
        <p:nvSpPr>
          <p:cNvPr id="77" name="PlaceHolder 1"/>
          <p:cNvSpPr>
            <a:spLocks noGrp="1"/>
          </p:cNvSpPr>
          <p:nvPr>
            <p:ph type="title"/>
          </p:nvPr>
        </p:nvSpPr>
        <p:spPr>
          <a:xfrm>
            <a:off x="723960" y="457200"/>
            <a:ext cx="7705440" cy="571320"/>
          </a:xfrm>
          <a:prstGeom prst="rect">
            <a:avLst/>
          </a:prstGeom>
          <a:noFill/>
          <a:ln w="0">
            <a:noFill/>
          </a:ln>
        </p:spPr>
        <p:txBody>
          <a:bodyPr lIns="91440" tIns="91440" rIns="91440" bIns="91440" anchor="t">
            <a:normAutofit lnSpcReduction="9999"/>
          </a:bodyPr>
          <a:lstStyle/>
          <a:p>
            <a:pPr indent="0" algn="ctr">
              <a:lnSpc>
                <a:spcPct val="100000"/>
              </a:lnSpc>
              <a:buNone/>
              <a:tabLst>
                <a:tab pos="0" algn="l"/>
              </a:tabLst>
            </a:pPr>
            <a:r>
              <a:rPr lang="en-US" sz="2700" b="1" u="none" strike="noStrike">
                <a:solidFill>
                  <a:schemeClr val="dk1"/>
                </a:solidFill>
                <a:effectLst/>
                <a:uFillTx/>
                <a:latin typeface="Manrope"/>
                <a:ea typeface="Manrope"/>
              </a:rPr>
              <a:t>Types of Securities Issued</a:t>
            </a:r>
            <a:endParaRPr lang="fr-FR" sz="2700" b="0" u="none" strike="noStrike">
              <a:solidFill>
                <a:schemeClr val="dk1"/>
              </a:solidFill>
              <a:effectLst/>
              <a:uFillTx/>
              <a:latin typeface="Arial"/>
            </a:endParaRPr>
          </a:p>
        </p:txBody>
      </p:sp>
      <p:sp>
        <p:nvSpPr>
          <p:cNvPr id="78" name="PlaceHolder 2"/>
          <p:cNvSpPr>
            <a:spLocks noGrp="1"/>
          </p:cNvSpPr>
          <p:nvPr>
            <p:ph type="subTitle"/>
          </p:nvPr>
        </p:nvSpPr>
        <p:spPr>
          <a:xfrm>
            <a:off x="695160" y="1809720"/>
            <a:ext cx="7762680" cy="2619000"/>
          </a:xfrm>
          <a:prstGeom prst="rect">
            <a:avLst/>
          </a:prstGeom>
          <a:noFill/>
          <a:ln w="0">
            <a:noFill/>
          </a:ln>
        </p:spPr>
        <p:txBody>
          <a:bodyPr lIns="91440" tIns="91440" rIns="91440" bIns="91440" anchor="t">
            <a:normAutofit/>
          </a:bodyPr>
          <a:lstStyle/>
          <a:p>
            <a:pPr indent="0">
              <a:lnSpc>
                <a:spcPct val="120000"/>
              </a:lnSpc>
              <a:buNone/>
              <a:tabLst>
                <a:tab pos="0" algn="l"/>
              </a:tabLst>
            </a:pPr>
            <a:r>
              <a:rPr lang="en-US" sz="1200" b="0" u="none" strike="noStrike">
                <a:solidFill>
                  <a:schemeClr val="dk1"/>
                </a:solidFill>
                <a:effectLst/>
                <a:uFillTx/>
                <a:latin typeface="Funnel Sans"/>
                <a:ea typeface="Funnel Sans"/>
              </a:rPr>
              <a:t>Securities issued in the primary market include </a:t>
            </a:r>
            <a:r>
              <a:rPr lang="en-US" sz="1200" b="0" i="1" u="none" strike="noStrike">
                <a:solidFill>
                  <a:schemeClr val="dk1"/>
                </a:solidFill>
                <a:effectLst/>
                <a:uFillTx/>
                <a:latin typeface="Funnel Sans"/>
                <a:ea typeface="Funnel Sans"/>
              </a:rPr>
              <a:t>initial public offerings (IPOs)</a:t>
            </a:r>
            <a:r>
              <a:rPr lang="en-US" sz="1200" b="0" u="none" strike="noStrike">
                <a:solidFill>
                  <a:schemeClr val="dk1"/>
                </a:solidFill>
                <a:effectLst/>
                <a:uFillTx/>
                <a:latin typeface="Funnel Sans"/>
                <a:ea typeface="Funnel Sans"/>
              </a:rPr>
              <a:t>, </a:t>
            </a:r>
            <a:r>
              <a:rPr lang="en-US" sz="1200" b="0" i="1" u="none" strike="noStrike">
                <a:solidFill>
                  <a:schemeClr val="dk1"/>
                </a:solidFill>
                <a:effectLst/>
                <a:uFillTx/>
                <a:latin typeface="Funnel Sans"/>
                <a:ea typeface="Funnel Sans"/>
              </a:rPr>
              <a:t>bond issuances</a:t>
            </a:r>
            <a:r>
              <a:rPr lang="en-US" sz="1200" b="0" u="none" strike="noStrike">
                <a:solidFill>
                  <a:schemeClr val="dk1"/>
                </a:solidFill>
                <a:effectLst/>
                <a:uFillTx/>
                <a:latin typeface="Funnel Sans"/>
                <a:ea typeface="Funnel Sans"/>
              </a:rPr>
              <a:t>, and </a:t>
            </a:r>
            <a:r>
              <a:rPr lang="en-US" sz="1200" b="0" i="1" u="none" strike="noStrike">
                <a:solidFill>
                  <a:schemeClr val="dk1"/>
                </a:solidFill>
                <a:effectLst/>
                <a:uFillTx/>
                <a:latin typeface="Funnel Sans"/>
                <a:ea typeface="Funnel Sans"/>
              </a:rPr>
              <a:t>private placements</a:t>
            </a:r>
            <a:r>
              <a:rPr lang="en-US" sz="1200" b="0" u="none" strike="noStrike">
                <a:solidFill>
                  <a:schemeClr val="dk1"/>
                </a:solidFill>
                <a:effectLst/>
                <a:uFillTx/>
                <a:latin typeface="Funnel Sans"/>
                <a:ea typeface="Funnel Sans"/>
              </a:rPr>
              <a:t>. These instruments represent new equity or debt and form the basis for future trading in the secondary market. They cater to various investor categories depending on risk and return preferences.</a:t>
            </a:r>
            <a:endParaRPr lang="en-US" sz="1200" b="0" u="none" strike="noStrike">
              <a:solidFill>
                <a:srgbClr val="FFFFFF"/>
              </a:solidFill>
              <a:effectLst/>
              <a:uFillTx/>
              <a:latin typeface="OpenSymbo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Google Shape;280;p31"/>
          <p:cNvPicPr/>
          <p:nvPr/>
        </p:nvPicPr>
        <p:blipFill>
          <a:blip r:embed="rId2"/>
          <a:srcRect l="13798" r="1556"/>
          <a:stretch/>
        </p:blipFill>
        <p:spPr>
          <a:xfrm>
            <a:off x="5659200" y="0"/>
            <a:ext cx="3484440" cy="5143320"/>
          </a:xfrm>
          <a:prstGeom prst="rect">
            <a:avLst/>
          </a:prstGeom>
          <a:noFill/>
          <a:ln w="0">
            <a:noFill/>
          </a:ln>
        </p:spPr>
      </p:pic>
      <p:grpSp>
        <p:nvGrpSpPr>
          <p:cNvPr id="80" name="Google Shape;281;p31"/>
          <p:cNvGrpSpPr/>
          <p:nvPr/>
        </p:nvGrpSpPr>
        <p:grpSpPr>
          <a:xfrm>
            <a:off x="118440" y="585360"/>
            <a:ext cx="8907120" cy="4466880"/>
            <a:chOff x="118440" y="585360"/>
            <a:chExt cx="8907120" cy="4466880"/>
          </a:xfrm>
        </p:grpSpPr>
        <p:sp>
          <p:nvSpPr>
            <p:cNvPr id="81" name="Google Shape;282;p31"/>
            <p:cNvSpPr/>
            <p:nvPr/>
          </p:nvSpPr>
          <p:spPr>
            <a:xfrm>
              <a:off x="118440" y="585360"/>
              <a:ext cx="5191920" cy="1491120"/>
            </a:xfrm>
            <a:prstGeom prst="roundRect">
              <a:avLst>
                <a:gd name="adj" fmla="val 16667"/>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FFFFFF"/>
                </a:solidFill>
                <a:effectLst/>
                <a:uFillTx/>
                <a:latin typeface="OpenSymbol"/>
              </a:endParaRPr>
            </a:p>
          </p:txBody>
        </p:sp>
        <p:sp>
          <p:nvSpPr>
            <p:cNvPr id="82" name="Google Shape;283;p31"/>
            <p:cNvSpPr/>
            <p:nvPr/>
          </p:nvSpPr>
          <p:spPr>
            <a:xfrm rot="5400000">
              <a:off x="4471200" y="497880"/>
              <a:ext cx="201600" cy="8906760"/>
            </a:xfrm>
            <a:prstGeom prst="roundRect">
              <a:avLst>
                <a:gd name="adj" fmla="val 50000"/>
              </a:avLst>
            </a:prstGeom>
            <a:noFill/>
            <a:ln w="9525">
              <a:solidFill>
                <a:srgbClr val="00FFA4"/>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FFFFFF"/>
                </a:solidFill>
                <a:effectLst/>
                <a:uFillTx/>
                <a:latin typeface="OpenSymbol"/>
              </a:endParaRPr>
            </a:p>
          </p:txBody>
        </p:sp>
      </p:grpSp>
      <p:sp>
        <p:nvSpPr>
          <p:cNvPr id="83" name="PlaceHolder 1"/>
          <p:cNvSpPr>
            <a:spLocks noGrp="1"/>
          </p:cNvSpPr>
          <p:nvPr>
            <p:ph type="title"/>
          </p:nvPr>
        </p:nvSpPr>
        <p:spPr>
          <a:xfrm>
            <a:off x="228600" y="600120"/>
            <a:ext cx="4723920" cy="1399680"/>
          </a:xfrm>
          <a:prstGeom prst="rect">
            <a:avLst/>
          </a:prstGeom>
          <a:noFill/>
          <a:ln w="0">
            <a:noFill/>
          </a:ln>
        </p:spPr>
        <p:txBody>
          <a:bodyPr lIns="91440" tIns="91440" rIns="91440" bIns="91440" anchor="b">
            <a:normAutofit/>
          </a:bodyPr>
          <a:lstStyle/>
          <a:p>
            <a:pPr indent="0">
              <a:lnSpc>
                <a:spcPct val="100000"/>
              </a:lnSpc>
              <a:buNone/>
              <a:tabLst>
                <a:tab pos="0" algn="l"/>
              </a:tabLst>
            </a:pPr>
            <a:r>
              <a:rPr lang="en-US" sz="2700" b="1" u="none" strike="noStrike">
                <a:solidFill>
                  <a:schemeClr val="dk1"/>
                </a:solidFill>
                <a:effectLst/>
                <a:uFillTx/>
                <a:latin typeface="Manrope"/>
                <a:ea typeface="Manrope"/>
              </a:rPr>
              <a:t>Role of</a:t>
            </a:r>
            <a:endParaRPr lang="fr-FR" sz="2700" b="0" u="none" strike="noStrike">
              <a:solidFill>
                <a:schemeClr val="dk1"/>
              </a:solidFill>
              <a:effectLst/>
              <a:uFillTx/>
              <a:latin typeface="Arial"/>
            </a:endParaRPr>
          </a:p>
          <a:p>
            <a:pPr indent="0">
              <a:lnSpc>
                <a:spcPct val="100000"/>
              </a:lnSpc>
              <a:buNone/>
              <a:tabLst>
                <a:tab pos="0" algn="l"/>
              </a:tabLst>
            </a:pPr>
            <a:r>
              <a:rPr lang="en-US" sz="2700" b="1" u="none" strike="noStrike">
                <a:solidFill>
                  <a:schemeClr val="dk1"/>
                </a:solidFill>
                <a:effectLst/>
                <a:uFillTx/>
                <a:latin typeface="Manrope"/>
                <a:ea typeface="Manrope"/>
              </a:rPr>
              <a:t> Underwriters</a:t>
            </a:r>
            <a:endParaRPr lang="fr-FR" sz="2700" b="0" u="none" strike="noStrike">
              <a:solidFill>
                <a:schemeClr val="dk1"/>
              </a:solidFill>
              <a:effectLst/>
              <a:uFillTx/>
              <a:latin typeface="Arial"/>
            </a:endParaRPr>
          </a:p>
        </p:txBody>
      </p:sp>
      <p:sp>
        <p:nvSpPr>
          <p:cNvPr id="84" name="PlaceHolder 2"/>
          <p:cNvSpPr>
            <a:spLocks noGrp="1"/>
          </p:cNvSpPr>
          <p:nvPr>
            <p:ph type="subTitle"/>
          </p:nvPr>
        </p:nvSpPr>
        <p:spPr>
          <a:xfrm>
            <a:off x="228600" y="2314440"/>
            <a:ext cx="4028760" cy="2095200"/>
          </a:xfrm>
          <a:prstGeom prst="rect">
            <a:avLst/>
          </a:prstGeom>
          <a:noFill/>
          <a:ln w="0">
            <a:noFill/>
          </a:ln>
        </p:spPr>
        <p:txBody>
          <a:bodyPr lIns="91440" tIns="91440" rIns="91440" bIns="91440" anchor="b">
            <a:normAutofit/>
          </a:bodyPr>
          <a:lstStyle/>
          <a:p>
            <a:pPr indent="0">
              <a:lnSpc>
                <a:spcPct val="120000"/>
              </a:lnSpc>
              <a:buNone/>
              <a:tabLst>
                <a:tab pos="0" algn="l"/>
              </a:tabLst>
            </a:pPr>
            <a:r>
              <a:rPr lang="en-US" sz="1200" b="0" u="none" strike="noStrike">
                <a:solidFill>
                  <a:schemeClr val="dk1"/>
                </a:solidFill>
                <a:effectLst/>
                <a:uFillTx/>
                <a:latin typeface="Funnel Sans"/>
                <a:ea typeface="Funnel Sans"/>
              </a:rPr>
              <a:t>Underwriters act as intermediaries in the primary market, facilitating the issuance process. They evaluate the issuer’s value, set prices, and often guarantee the sale of securities by purchasing them before distributing to investors. Their role is crucial in managing risk and ensuring market confidence.</a:t>
            </a:r>
            <a:endParaRPr lang="en-US" sz="1200" b="0" u="none" strike="noStrike">
              <a:solidFill>
                <a:srgbClr val="FFFFFF"/>
              </a:solidFill>
              <a:effectLst/>
              <a:uFillTx/>
              <a:latin typeface="OpenSymbo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Google Shape;280;p31"/>
          <p:cNvPicPr/>
          <p:nvPr/>
        </p:nvPicPr>
        <p:blipFill>
          <a:blip r:embed="rId2"/>
          <a:srcRect l="13798" r="1556"/>
          <a:stretch/>
        </p:blipFill>
        <p:spPr>
          <a:xfrm>
            <a:off x="5659200" y="0"/>
            <a:ext cx="3484440" cy="5143320"/>
          </a:xfrm>
          <a:prstGeom prst="rect">
            <a:avLst/>
          </a:prstGeom>
          <a:noFill/>
          <a:ln w="0">
            <a:noFill/>
          </a:ln>
        </p:spPr>
      </p:pic>
      <p:grpSp>
        <p:nvGrpSpPr>
          <p:cNvPr id="86" name="Google Shape;281;p31"/>
          <p:cNvGrpSpPr/>
          <p:nvPr/>
        </p:nvGrpSpPr>
        <p:grpSpPr>
          <a:xfrm>
            <a:off x="118440" y="585360"/>
            <a:ext cx="8907120" cy="4466880"/>
            <a:chOff x="118440" y="585360"/>
            <a:chExt cx="8907120" cy="4466880"/>
          </a:xfrm>
        </p:grpSpPr>
        <p:sp>
          <p:nvSpPr>
            <p:cNvPr id="87" name="Google Shape;282;p31"/>
            <p:cNvSpPr/>
            <p:nvPr/>
          </p:nvSpPr>
          <p:spPr>
            <a:xfrm>
              <a:off x="118440" y="585360"/>
              <a:ext cx="5191920" cy="1491120"/>
            </a:xfrm>
            <a:prstGeom prst="roundRect">
              <a:avLst>
                <a:gd name="adj" fmla="val 16667"/>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FFFFFF"/>
                </a:solidFill>
                <a:effectLst/>
                <a:uFillTx/>
                <a:latin typeface="OpenSymbol"/>
              </a:endParaRPr>
            </a:p>
          </p:txBody>
        </p:sp>
        <p:sp>
          <p:nvSpPr>
            <p:cNvPr id="88" name="Google Shape;283;p31"/>
            <p:cNvSpPr/>
            <p:nvPr/>
          </p:nvSpPr>
          <p:spPr>
            <a:xfrm rot="5400000">
              <a:off x="4471200" y="497880"/>
              <a:ext cx="201600" cy="8906760"/>
            </a:xfrm>
            <a:prstGeom prst="roundRect">
              <a:avLst>
                <a:gd name="adj" fmla="val 50000"/>
              </a:avLst>
            </a:prstGeom>
            <a:noFill/>
            <a:ln w="9525">
              <a:solidFill>
                <a:srgbClr val="00FFA4"/>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FFFFFF"/>
                </a:solidFill>
                <a:effectLst/>
                <a:uFillTx/>
                <a:latin typeface="OpenSymbol"/>
              </a:endParaRPr>
            </a:p>
          </p:txBody>
        </p:sp>
      </p:grpSp>
      <p:sp>
        <p:nvSpPr>
          <p:cNvPr id="89" name="PlaceHolder 1"/>
          <p:cNvSpPr>
            <a:spLocks noGrp="1"/>
          </p:cNvSpPr>
          <p:nvPr>
            <p:ph type="title"/>
          </p:nvPr>
        </p:nvSpPr>
        <p:spPr>
          <a:xfrm>
            <a:off x="228600" y="600120"/>
            <a:ext cx="4723920" cy="1399680"/>
          </a:xfrm>
          <a:prstGeom prst="rect">
            <a:avLst/>
          </a:prstGeom>
          <a:noFill/>
          <a:ln w="0">
            <a:noFill/>
          </a:ln>
        </p:spPr>
        <p:txBody>
          <a:bodyPr lIns="91440" tIns="91440" rIns="91440" bIns="91440" anchor="b">
            <a:normAutofit/>
          </a:bodyPr>
          <a:lstStyle/>
          <a:p>
            <a:pPr indent="0">
              <a:lnSpc>
                <a:spcPct val="100000"/>
              </a:lnSpc>
              <a:buNone/>
              <a:tabLst>
                <a:tab pos="0" algn="l"/>
              </a:tabLst>
            </a:pPr>
            <a:r>
              <a:rPr lang="en-US" sz="2700" b="1" u="none" strike="noStrike">
                <a:solidFill>
                  <a:schemeClr val="dk1"/>
                </a:solidFill>
                <a:effectLst/>
                <a:uFillTx/>
                <a:latin typeface="Manrope"/>
                <a:ea typeface="Manrope"/>
              </a:rPr>
              <a:t>Secondary</a:t>
            </a:r>
            <a:endParaRPr lang="fr-FR" sz="2700" b="0" u="none" strike="noStrike">
              <a:solidFill>
                <a:schemeClr val="dk1"/>
              </a:solidFill>
              <a:effectLst/>
              <a:uFillTx/>
              <a:latin typeface="Arial"/>
            </a:endParaRPr>
          </a:p>
          <a:p>
            <a:pPr indent="0">
              <a:lnSpc>
                <a:spcPct val="100000"/>
              </a:lnSpc>
              <a:buNone/>
              <a:tabLst>
                <a:tab pos="0" algn="l"/>
              </a:tabLst>
            </a:pPr>
            <a:r>
              <a:rPr lang="en-US" sz="2700" b="1" u="none" strike="noStrike">
                <a:solidFill>
                  <a:schemeClr val="dk1"/>
                </a:solidFill>
                <a:effectLst/>
                <a:uFillTx/>
                <a:latin typeface="Manrope"/>
                <a:ea typeface="Manrope"/>
              </a:rPr>
              <a:t> Market</a:t>
            </a:r>
            <a:endParaRPr lang="fr-FR" sz="2700" b="0" u="none" strike="noStrike">
              <a:solidFill>
                <a:schemeClr val="dk1"/>
              </a:solidFill>
              <a:effectLst/>
              <a:uFillTx/>
              <a:latin typeface="Arial"/>
            </a:endParaRPr>
          </a:p>
        </p:txBody>
      </p:sp>
      <p:sp>
        <p:nvSpPr>
          <p:cNvPr id="90" name="PlaceHolder 2"/>
          <p:cNvSpPr>
            <a:spLocks noGrp="1"/>
          </p:cNvSpPr>
          <p:nvPr>
            <p:ph type="subTitle"/>
          </p:nvPr>
        </p:nvSpPr>
        <p:spPr>
          <a:xfrm>
            <a:off x="228600" y="2314080"/>
            <a:ext cx="4028760" cy="2095560"/>
          </a:xfrm>
          <a:prstGeom prst="rect">
            <a:avLst/>
          </a:prstGeom>
          <a:noFill/>
          <a:ln w="0">
            <a:noFill/>
          </a:ln>
        </p:spPr>
        <p:txBody>
          <a:bodyPr lIns="91440" tIns="91440" rIns="91440" bIns="91440" anchor="b">
            <a:spAutoFit/>
          </a:bodyPr>
          <a:lstStyle/>
          <a:p>
            <a:pPr indent="0" algn="ctr">
              <a:buNone/>
            </a:pPr>
            <a:endParaRPr lang="en-US" sz="1400" b="0" u="none" strike="noStrike">
              <a:solidFill>
                <a:schemeClr val="dk1"/>
              </a:solidFill>
              <a:effectLst/>
              <a:uFillTx/>
              <a:latin typeface="Funnel Sans"/>
              <a:ea typeface="Funnel Sans"/>
            </a:endParaRPr>
          </a:p>
        </p:txBody>
      </p:sp>
    </p:spTree>
  </p:cSld>
  <p:clrMapOvr>
    <a:masterClrMapping/>
  </p:clrMapOvr>
</p:sld>
</file>

<file path=ppt/theme/theme1.xml><?xml version="1.0" encoding="utf-8"?>
<a:theme xmlns:a="http://schemas.openxmlformats.org/drawingml/2006/main" name="Computer Architecture by Slidesgo">
  <a:themeElements>
    <a:clrScheme name="Simple Light">
      <a:dk1>
        <a:srgbClr val="FFFFFF"/>
      </a:dk1>
      <a:lt1>
        <a:srgbClr val="0E0E0E"/>
      </a:lt1>
      <a:dk2>
        <a:srgbClr val="FFFFFF"/>
      </a:dk2>
      <a:lt2>
        <a:srgbClr val="222222"/>
      </a:lt2>
      <a:accent1>
        <a:srgbClr val="D9D9D9"/>
      </a:accent1>
      <a:accent2>
        <a:srgbClr val="00FFA4"/>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FFFFFF"/>
      </a:dk1>
      <a:lt1>
        <a:srgbClr val="22244E"/>
      </a:lt1>
      <a:dk2>
        <a:srgbClr val="503259"/>
      </a:dk2>
      <a:lt2>
        <a:srgbClr val="765186"/>
      </a:lt2>
      <a:accent1>
        <a:srgbClr val="B07CC6"/>
      </a:accent1>
      <a:accent2>
        <a:srgbClr val="FAF6E7"/>
      </a:accent2>
      <a:accent3>
        <a:srgbClr val="E3DFD2"/>
      </a:accent3>
      <a:accent4>
        <a:srgbClr val="FFFFFF"/>
      </a:accent4>
      <a:accent5>
        <a:srgbClr val="FFFFFF"/>
      </a:accent5>
      <a:accent6>
        <a:srgbClr val="FFFFFF"/>
      </a:accent6>
      <a:hlink>
        <a:srgbClr val="765186"/>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On-screen Show (16:9)</PresentationFormat>
  <Slides>19</Slides>
  <Notes>0</Notes>
  <HiddenSlides>0</HiddenSlide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Computer Architecture by Slidesgo</vt:lpstr>
      <vt:lpstr>Slidesgo Final Pages</vt:lpstr>
      <vt:lpstr>PowerPoint Presentation</vt:lpstr>
      <vt:lpstr>PowerPoint Presentation</vt:lpstr>
      <vt:lpstr>Market Types</vt:lpstr>
      <vt:lpstr>Introduction</vt:lpstr>
      <vt:lpstr>Primary  Market</vt:lpstr>
      <vt:lpstr>Definition and Purpose</vt:lpstr>
      <vt:lpstr>Types of Securities Issued</vt:lpstr>
      <vt:lpstr>Role of  Underwriters</vt:lpstr>
      <vt:lpstr>Secondary  Market</vt:lpstr>
      <vt:lpstr>Definition and Function</vt:lpstr>
      <vt:lpstr>Types of Exchanges</vt:lpstr>
      <vt:lpstr>Price Determination  Mechanisms</vt:lpstr>
      <vt:lpstr>Key  Differences</vt:lpstr>
      <vt:lpstr>Issuance vs.  Trading</vt:lpstr>
      <vt:lpstr>Market  Significance</vt:lpstr>
      <vt:lpstr>Importance for Investors</vt:lpstr>
      <vt:lpstr>Influence on Economy</vt:lpstr>
      <vt:lpstr>Conclusions</vt:lpstr>
      <vt:lpstr>Thank you</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Types</dc:title>
  <cp:lastModifiedBy>Gauri Pawankar</cp:lastModifiedBy>
  <cp:revision>3</cp:revision>
  <dcterms:modified xsi:type="dcterms:W3CDTF">2025-10-31T09:59:43Z</dcterms:modified>
</cp:coreProperties>
</file>

<file path=docProps/core0.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2025-10-31T09:52:21Z</dcterms:created>
  <dc:creator>Unknown Creator</dc:creator>
  <dc:description/>
  <dc:language>en-US</dc:language>
  <cp:lastModifiedBy>Unknown Creator</cp:lastModifiedBy>
  <dcterms:modified xsi:type="dcterms:W3CDTF">2025-10-31T09:52:21Z</dcterms:modified>
  <cp:revision>0</cp:revision>
  <dc:subject/>
  <dc:title>Untitled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es">
    <vt:r8>17</vt:r8>
  </property>
</Properties>
</file>